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04EAC-92E9-A42C-2764-03D76535B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29CDC2-764E-320B-41E5-CADB7AABD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24B8DA-28E4-A37A-6E66-303D257B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D950D6-9F04-FD5F-85A6-84CED4B84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1CF1E1-EE6F-0BAF-5A80-CA499C3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93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8F9E1-5CD6-FA3B-44B7-3584B5AC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01E934-9D27-202A-4815-403DC9B9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6C4540-3A55-C618-B8E3-A35508CE2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B386B0-B5B7-5508-1205-459684D9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90BA0-B76F-F384-A76C-A50CC2B5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317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797803B-A3DB-9649-0C4D-15CE443C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73A3D7-5E24-1CB7-7F38-56D5C3CE4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1F7DC-D703-AA75-98FC-4186AC4D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37107-99C8-A141-8C0F-EC6E30AD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4B7F08-DC35-025B-7F8B-E219E1214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6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BDA85-3446-6B4C-B89D-ABED1E93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C72898-0B44-7025-F0C2-0F828F21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22B785-C076-1FA6-19FC-D22D08A4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B15BD6-313E-0CF6-4B33-BFA174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AB29D-4ABB-2DD2-2574-9513BE9A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26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EE630-0BFD-0B49-10C8-AFEC637E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A3A14-8B26-D098-7FC6-3206E026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6270A-354A-E71F-1A0D-1FD8A88A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75EC9C-EE4A-3560-A932-149995AB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CF9160-70EC-EB36-1E75-8827EE64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FCE49-C8B5-5E28-6AC3-1531075F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531A4-F030-D481-79D2-B225BB5A8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7D5624-E0C1-3318-9657-7351091CC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65DFD0-F966-F425-6599-0FD3ACAE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67EB36-9638-D5CA-BC9A-B7C8D60D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FE0EF6-47D2-2C7A-65A9-5359A8AC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92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406C9A-357C-8CA5-8DE8-1547CA9F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932A52-6BCE-FC61-8B41-D4C3092B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2CAFEC-14FD-51EA-87F9-C0388EED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FF2635-3E62-497A-3191-23205888A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E126C7-11D9-AFFD-39A6-9F6B94621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A46AB5-3106-15AF-C026-069B4739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8DF018C-B17C-7376-EF83-7C5DB2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56DEA-1697-4E7B-9E9D-C27C4D7D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2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D5E65-6E31-B62C-CE7E-7DF8F2D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13C52E-5C65-FB20-2F8F-86B8CDBB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9E3A4A-F732-BA0E-BECD-869065C3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D1BB7-9AC2-43C5-F95F-0252EAD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91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FBCAB1E-461E-CB0F-BFF4-824DC77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47C77D-DF21-C417-53E4-C17DE45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1DCD57-4586-33E3-62C4-BD5493EE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93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FDF3B3-93B6-C253-ABC1-66B17C9F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FAE3CC-F7CB-6480-4056-AE59FFF9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BC0CEB-6F74-6CE0-301C-C8192FBB5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71CC6-898E-BAD9-4B0E-9204804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7DF6A3-D5FC-2C33-E095-3AD4B1D6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1A31F7-F727-EDB5-B5A9-38F6569B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53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2DF5A-93A9-296D-6BAE-C9F4C946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DE16B5-3A6A-CB5A-BB05-14FE3074C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0811B0-6472-EA61-C03B-A911C429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424081-3C6A-1B1C-4228-D11A65CE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EE019A-C4B8-F93C-467D-EBFD8FA0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5081F-7A1C-D342-14F7-31556DC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54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ED6F7B-1FB9-B2B8-E2CD-A187CFBD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3FD71-BB19-6800-7407-489830A8A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9C4624-A470-017F-9A72-7D6E6A2A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C451B-405A-4E86-9F66-DA519C56529F}" type="datetimeFigureOut">
              <a:rPr lang="fr-FR" smtClean="0"/>
              <a:t>23/11/2022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9B0026-1FE5-128E-63CF-8B09C6F5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263BD-9000-BB05-2688-5C389126A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B439-2792-4F10-897B-CBACB16718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9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094937-4019-FCFA-B9AC-82877C865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DFA895-4A7A-3B47-CD67-152BD7F2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8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286714"/>
                  </p:ext>
                </p:extLst>
              </p:nvPr>
            </p:nvGraphicFramePr>
            <p:xfrm>
              <a:off x="1079654" y="568134"/>
              <a:ext cx="10752463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65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327327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639639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𝟕𝟓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fr-F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sSup>
                                      <m:sSupPr>
                                        <m:ctrlP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𝟎</m:t>
                                        </m:r>
                                      </m:e>
                                      <m:sup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fr-FR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𝟔𝟐𝟓</m:t>
                                </m:r>
                                <m:r>
                                  <a:rPr lang="fr-F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𝐫𝐚𝐝</m:t>
                                </m:r>
                                <m:r>
                                  <m:rPr>
                                    <m:lit/>
                                  </m:rP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oMath>
                            </m:oMathPara>
                          </a14:m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𝑖𝑓𝑒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1+0,75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1,6×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𝐵𝑂𝑓𝑒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FF557A1-A691-B714-AF02-94572087E4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1286714"/>
                  </p:ext>
                </p:extLst>
              </p:nvPr>
            </p:nvGraphicFramePr>
            <p:xfrm>
              <a:off x="1079654" y="568134"/>
              <a:ext cx="10752463" cy="3370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65">
                      <a:extLst>
                        <a:ext uri="{9D8B030D-6E8A-4147-A177-3AD203B41FA5}">
                          <a16:colId xmlns:a16="http://schemas.microsoft.com/office/drawing/2014/main" val="759663804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3214280642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639595161"/>
                        </a:ext>
                      </a:extLst>
                    </a:gridCol>
                    <a:gridCol w="1327327">
                      <a:extLst>
                        <a:ext uri="{9D8B030D-6E8A-4147-A177-3AD203B41FA5}">
                          <a16:colId xmlns:a16="http://schemas.microsoft.com/office/drawing/2014/main" val="2420502198"/>
                        </a:ext>
                      </a:extLst>
                    </a:gridCol>
                    <a:gridCol w="1639639">
                      <a:extLst>
                        <a:ext uri="{9D8B030D-6E8A-4147-A177-3AD203B41FA5}">
                          <a16:colId xmlns:a16="http://schemas.microsoft.com/office/drawing/2014/main" val="1133234331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3026814655"/>
                        </a:ext>
                      </a:extLst>
                    </a:gridCol>
                    <a:gridCol w="1483483">
                      <a:extLst>
                        <a:ext uri="{9D8B030D-6E8A-4147-A177-3AD203B41FA5}">
                          <a16:colId xmlns:a16="http://schemas.microsoft.com/office/drawing/2014/main" val="178789918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28" t="-952" r="-200411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963" t="-952" r="-100823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2423" t="-952" r="-616" b="-4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5762017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" t="-99065" r="-481250" b="-3252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514" t="-99065" r="-502058" b="-32523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872" t="-99065" r="-164642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686" t="-99065" r="-47953" b="-32523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337" t="-99065" r="-1235" b="-325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523416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" t="-332813" r="-481250" b="-4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514" t="-332813" r="-502058" b="-44375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872" t="-332813" r="-164642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686" t="-332813" r="-47953" b="-44375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337" t="-332813" r="-1235" b="-4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8247550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" t="-258879" r="-481250" b="-1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514" t="-258879" r="-502058" b="-1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872" t="-258879" r="-164642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686" t="-258879" r="-47953" b="-1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337" t="-258879" r="-1235" b="-1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315497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" t="-358879" r="-481250" b="-65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514" t="-358879" r="-502058" b="-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872" t="-358879" r="-164642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686" t="-358879" r="-47953" b="-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337" t="-358879" r="-1235" b="-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2193222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9" t="-767188" r="-481250" b="-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514" t="-767188" r="-502058" b="-93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8872" t="-767188" r="-164642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686" t="-767188" r="-47953" b="-9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26337" t="-767188" r="-1235" b="-9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968693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5889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Grand écran</PresentationFormat>
  <Paragraphs>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2022-11-23T20:03:29Z</dcterms:created>
  <dcterms:modified xsi:type="dcterms:W3CDTF">2022-11-23T20:26:38Z</dcterms:modified>
</cp:coreProperties>
</file>