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07" d="100"/>
          <a:sy n="107" d="100"/>
        </p:scale>
        <p:origin x="-1140" y="-1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5C6C-9B8C-4DAA-A107-9C9AA4E2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49E734-E5B3-4CEC-9DD5-C6C36C0A9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181</Words>
  <Application>Microsoft Office PowerPoint</Application>
  <PresentationFormat>Grand écran</PresentationFormat>
  <Paragraphs>54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2022-01-24T19:23:46Z</dcterms:created>
  <dcterms:modified xsi:type="dcterms:W3CDTF">2022-01-26T14:32:19Z</dcterms:modified>
</cp:coreProperties>
</file>