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6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FE405-7EB5-40B0-81E4-0C11809ED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FD08EB-9EFA-4942-B271-F353CC8F0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0210B-70BD-4378-9210-CDCDBE5C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065B5-3438-48DF-A053-28F58C80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020A-2CDB-45CE-B335-5BEF85A5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1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0F46-BDC2-43CE-AB4E-E679090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D14BDB-D6DC-4235-8C39-EFCADD07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631AF-567A-4A33-B156-995C59BC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7BAFB0-F016-42CF-86FF-4240A592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8A6B29-A48D-4E62-A9ED-47987C83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1E82AF-163F-4925-BD85-C0C1B1753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9A30D3-C9E3-4CE1-A5B0-68176D0D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5D0BF-60B3-4D40-A704-D27A7DDC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07FF6B-D397-4E04-8A54-EB294F51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6231F-ADE7-46E3-AF7E-1746771B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8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D3686-133C-498C-8023-83761A93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170780-ECAC-4E4B-A0E3-171B8942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90FB6C-133D-4E58-A639-90198C32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175CF-812F-4EAD-87DC-698B4F6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34E48E-BD3F-4082-8AEE-E1352CE6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0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EF622-E710-438B-9211-04010C99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3A76B4-A4A7-402E-A9C0-51820EC4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0052D-C7F4-4216-8449-080EEDA1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0407A-5DC4-4135-BBC4-485A4419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ABE4F-2957-4157-B490-485D1CBD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00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F6D7F-C780-41E0-8BAD-7A94012C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20F9A9-15EF-4100-8EE8-7A2E198E9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02EDB3-C757-4724-B441-07340A29B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D85D10-B6A0-4EDC-B2E4-7837EE12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BA0C2C-BB4B-48EF-8572-FB1CCCA9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34A01F-A870-4DF6-B3EB-AD460E4F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59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A27B8-CD59-4B10-8E0F-F329C6CA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A0DDE-B7FB-4D51-A775-70C751B0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414FFD-4F9A-44AF-BDC6-DB0FBDCB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445FF2-FBAA-4836-B17B-E5B04899B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9F1E5F-11BC-4EF1-88C0-6CEB0C9D7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30CFD1-643A-4873-9BA0-2CA62030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9D36CE-25D5-46CC-B551-0DDC7786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832A3B-02AE-43BF-ABBA-33F2C19D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9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EEAA0-22A7-45D8-90C9-9D9915A1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25933E-431C-45A0-A6EA-A98A33A6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7322A2-FF47-4965-8EC5-C1108BA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E1DF13-3CCD-4DD2-99FC-1F1EBF4A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26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F5F995-CF39-404F-9713-B61C6E72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85448E-267B-464E-9BBF-69A67099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941B99-70BC-45CA-9768-DF06B860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C62E5-8688-43E0-AED4-8EEECAC9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FA5BDB-8FD4-4180-843F-AF77565B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0480C-03DC-42B1-B6C2-4B0EF7A8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DF4A44-2CC7-4C0C-B500-F45FD2DA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3C7E1A-DE31-4CCE-B767-4CAD18D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283FDC-6928-406B-8287-9AA70380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0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810CA-2ACE-479B-AEB0-9BC5FDF7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D4439E-785B-4278-957D-36B7B1E44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EE4EB-808D-4F02-B234-64A6D8B45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AB6E17-9361-4BB5-8C50-FBDE01A2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3799BD-374F-4826-B090-C593FE09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740FA-68A2-4CDF-87C7-74A546D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4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53AED9-1625-40C3-BCF8-555B4825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769ED5-9A81-4A9A-9B50-020C6305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A7909-02D1-49F5-A309-434C9E8C6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B183-1952-42FB-82A5-D27CF06A4B3C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EC888-A5EA-4F1F-835D-861CE8FF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1B7B4-D7DD-4F7D-AE94-349DA7327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001B-F54A-461B-9437-83C7A073B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36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80CE20E-BA0D-4440-B101-59C07B277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9501" r="5463" b="3337"/>
          <a:stretch/>
        </p:blipFill>
        <p:spPr>
          <a:xfrm>
            <a:off x="1414913" y="747026"/>
            <a:ext cx="4870384" cy="29528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97E8B4-D23D-4AC0-A733-56A252AE6A4C}"/>
              </a:ext>
            </a:extLst>
          </p:cNvPr>
          <p:cNvSpPr/>
          <p:nvPr/>
        </p:nvSpPr>
        <p:spPr>
          <a:xfrm>
            <a:off x="3060834" y="747026"/>
            <a:ext cx="1001027" cy="101439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587E62-A18A-4B50-A493-998A4E441404}"/>
              </a:ext>
            </a:extLst>
          </p:cNvPr>
          <p:cNvSpPr txBox="1"/>
          <p:nvPr/>
        </p:nvSpPr>
        <p:spPr>
          <a:xfrm>
            <a:off x="4061861" y="747026"/>
            <a:ext cx="203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Système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4113245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xavier.pessoles2</dc:creator>
  <cp:lastModifiedBy>xavier.pessoles2</cp:lastModifiedBy>
  <cp:revision>2</cp:revision>
  <dcterms:created xsi:type="dcterms:W3CDTF">2024-06-11T08:52:16Z</dcterms:created>
  <dcterms:modified xsi:type="dcterms:W3CDTF">2024-06-11T10:32:17Z</dcterms:modified>
</cp:coreProperties>
</file>