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4" r:id="rId4"/>
    <p:sldId id="263" r:id="rId5"/>
    <p:sldId id="256" r:id="rId6"/>
    <p:sldId id="260" r:id="rId7"/>
    <p:sldId id="261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4FF"/>
    <a:srgbClr val="88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BA178-D76E-4A52-A303-6B1E5730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625919-5E04-4304-829A-B34BAB07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16AE2-3281-4ED4-BB21-E0FA4158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0062B-42D1-45C4-96DA-12C74F2A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A9552-17AA-4852-AFDA-3D212062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6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D249-69A3-4D0B-A5D2-451DD5B3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021E58-A07B-43B4-9684-72322653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93886-EC34-492A-9B0A-36F963B8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2239A-84F8-43AB-AF89-89F871D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CB6D38-D179-4528-94DF-A547E7FD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D93AAF-4BC2-4111-976C-BE01233A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B7C50-3A4F-4DD8-901A-D076E5A2C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E6CEE5-5133-4FDD-9C96-AF92EA94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490F8-4A86-49D4-A5D0-5C48729E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438F3-2014-4ACB-9373-CB838114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7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01F1D-84A3-419B-96F8-B7E20A0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DAE48-5C14-44B9-9237-45165FE9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DB4BE-52BC-4D71-95FF-4F9798BA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395818-01E9-416E-9047-5FBD2AC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DEA83-6537-489C-9D96-F96B76A0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0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57236-5B50-427F-A3C2-661F3753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82444-F532-4AD7-8EDD-E55ED418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5DED1-AA3A-4804-88FC-6F5D445D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2AFEA-FF5B-403A-9DBA-AD2DAA03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2E785-1007-4CDC-82D0-3D9B4A7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EDBE-D507-4FC5-8E4A-58B88F92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4D125-8EFF-454A-B5F3-D307E6D4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B42FFA-7BCA-475F-8436-A3365208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955ED-3076-49FB-8C20-0AA97E99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D6DD88-D5EC-4FC0-8B8E-226A1CC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F625C-BF47-45DA-97CB-1D75DA8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6E160-8305-4126-BD5B-063F5AF8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5CADC-19EE-4DEB-9459-199F9592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F72F6-3CBD-43C7-848E-0DD9ECCD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9F368C-C0F7-463D-A5E4-7E6850629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D4BF71-A358-4325-A1A3-40141FF0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58E950-8C39-40CD-9A5F-3B3AE02D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F0CD92-D876-4FA3-9240-BDB40AEC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C7767C-4296-4C53-8B7D-A7E6B60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DA7BE-9058-44B5-A595-7699EE5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683FC2-3F67-4376-9F8D-E01C67B0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A1723D-5778-400B-B085-5C7436B2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1B7F0A-02DE-4450-A415-2E3B2199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7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EBC31-07B7-489B-8C23-BCE33BA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0FB846-15E1-4967-B52C-D6B47321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31F0E7-3803-472F-94A4-169FBF1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0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D5638-022E-438F-AD0E-A9259D6B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4D0B4-4C8D-41A3-AC8F-9B2EEAFF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9DF08D-5CF9-43E0-AA49-F79DE4C7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5259EF-86E6-44A9-9E07-434D8E9F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927E0-280A-488B-B83D-BFDAF82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E011F-0388-491C-B587-B37D7304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1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3F08F-F948-4AF3-95E6-F6BE9E7E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0BD510-493C-46F7-B7D6-A040F35B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524D2-53CF-4221-A931-C78D81E6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469D1-62FF-42A2-98D0-1F5C78BF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3CBEA-5064-481E-B297-7F1D9E91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88DE3-DC8A-4513-A020-B182FDD8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37FDFF-F3AC-40C3-94F0-0017FE7F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1804E-CA2F-48F4-BAD4-D4AD4895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CF9B6-27A9-4B78-B894-D2DE04B8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CFAC-1254-4C1B-8D44-747D8ED10A4A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E5707-645A-4E88-8460-ED5C80DF1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59F49-8802-4976-BDE6-957B1B2E9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10" Type="http://schemas.openxmlformats.org/officeDocument/2006/relationships/image" Target="../media/image10.png"/><Relationship Id="rId4" Type="http://schemas.openxmlformats.org/officeDocument/2006/relationships/image" Target="../media/image3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32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3646A12-5567-4153-8455-5C8AD8729334}"/>
              </a:ext>
            </a:extLst>
          </p:cNvPr>
          <p:cNvGrpSpPr/>
          <p:nvPr/>
        </p:nvGrpSpPr>
        <p:grpSpPr>
          <a:xfrm>
            <a:off x="3193573" y="693209"/>
            <a:ext cx="5804854" cy="3732295"/>
            <a:chOff x="3193573" y="693209"/>
            <a:chExt cx="5804854" cy="373229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970E741C-D2BD-49B1-B0BA-A88B54547657}"/>
                </a:ext>
              </a:extLst>
            </p:cNvPr>
            <p:cNvSpPr/>
            <p:nvPr/>
          </p:nvSpPr>
          <p:spPr>
            <a:xfrm>
              <a:off x="3193573" y="3147005"/>
              <a:ext cx="1241946" cy="600502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2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9782BC4-81C1-4BC9-9AAB-44AC0DAEA600}"/>
                </a:ext>
              </a:extLst>
            </p:cNvPr>
            <p:cNvSpPr/>
            <p:nvPr/>
          </p:nvSpPr>
          <p:spPr>
            <a:xfrm>
              <a:off x="5475027" y="3147005"/>
              <a:ext cx="1241946" cy="60050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1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1C516E6-3143-44D7-B17D-38BF5171D3E3}"/>
                </a:ext>
              </a:extLst>
            </p:cNvPr>
            <p:cNvSpPr/>
            <p:nvPr/>
          </p:nvSpPr>
          <p:spPr>
            <a:xfrm>
              <a:off x="7756481" y="3147005"/>
              <a:ext cx="1241946" cy="600502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3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B161F17-0151-422E-8B31-B1D6740EF69A}"/>
                </a:ext>
              </a:extLst>
            </p:cNvPr>
            <p:cNvSpPr/>
            <p:nvPr/>
          </p:nvSpPr>
          <p:spPr>
            <a:xfrm>
              <a:off x="5826000" y="2158945"/>
              <a:ext cx="540000" cy="54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1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5999CE-45AF-4712-A18E-242BEBAE6552}"/>
                </a:ext>
              </a:extLst>
            </p:cNvPr>
            <p:cNvCxnSpPr>
              <a:stCxn id="7" idx="4"/>
              <a:endCxn id="4" idx="0"/>
            </p:cNvCxnSpPr>
            <p:nvPr/>
          </p:nvCxnSpPr>
          <p:spPr>
            <a:xfrm>
              <a:off x="3814546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7094B753-AC8C-42FB-852E-FC37B585FDE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814546" y="3747507"/>
              <a:ext cx="0" cy="393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3A2E2AE-71C4-4B71-9D7C-0F168A272EB9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8377454" y="3747507"/>
              <a:ext cx="0" cy="393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825FBBD5-53E0-4D89-8DA4-A04B3B5639F8}"/>
                </a:ext>
              </a:extLst>
            </p:cNvPr>
            <p:cNvCxnSpPr>
              <a:cxnSpLocks/>
              <a:stCxn id="9" idx="4"/>
              <a:endCxn id="5" idx="0"/>
            </p:cNvCxnSpPr>
            <p:nvPr/>
          </p:nvCxnSpPr>
          <p:spPr>
            <a:xfrm>
              <a:off x="6096000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DA19E69-C5E1-4E66-B42C-ED8E6C824E70}"/>
                </a:ext>
              </a:extLst>
            </p:cNvPr>
            <p:cNvCxnSpPr>
              <a:cxnSpLocks/>
              <a:stCxn id="13" idx="4"/>
              <a:endCxn id="6" idx="0"/>
            </p:cNvCxnSpPr>
            <p:nvPr/>
          </p:nvCxnSpPr>
          <p:spPr>
            <a:xfrm>
              <a:off x="8377454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85DBE66E-E3C5-4C78-B0A4-B74F9C44633D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4435519" y="3447256"/>
              <a:ext cx="1039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BB2A0E0-50E9-480A-B1AA-4CABBBDE313B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716973" y="3447256"/>
              <a:ext cx="1039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1EF57F6-054A-412B-9E9F-3A1A965F2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546" y="1288443"/>
              <a:ext cx="2281454" cy="114050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82A9483-62BB-4955-A906-8C0F7821247A}"/>
                </a:ext>
              </a:extLst>
            </p:cNvPr>
            <p:cNvCxnSpPr>
              <a:cxnSpLocks/>
              <a:stCxn id="41" idx="4"/>
              <a:endCxn id="9" idx="0"/>
            </p:cNvCxnSpPr>
            <p:nvPr/>
          </p:nvCxnSpPr>
          <p:spPr>
            <a:xfrm>
              <a:off x="6096000" y="1558443"/>
              <a:ext cx="0" cy="60050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7E034F2-A174-4006-A50C-8D54A928AB95}"/>
                </a:ext>
              </a:extLst>
            </p:cNvPr>
            <p:cNvSpPr/>
            <p:nvPr/>
          </p:nvSpPr>
          <p:spPr>
            <a:xfrm>
              <a:off x="5826000" y="1018443"/>
              <a:ext cx="540000" cy="54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7387967-30F3-482C-88D4-6D895C3E527E}"/>
                </a:ext>
              </a:extLst>
            </p:cNvPr>
            <p:cNvSpPr/>
            <p:nvPr/>
          </p:nvSpPr>
          <p:spPr>
            <a:xfrm>
              <a:off x="3544546" y="2158945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2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6D65CD2-3ABB-42D8-A34A-B2A57930E580}"/>
                </a:ext>
              </a:extLst>
            </p:cNvPr>
            <p:cNvSpPr/>
            <p:nvPr/>
          </p:nvSpPr>
          <p:spPr>
            <a:xfrm>
              <a:off x="8107454" y="2158945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3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1" name="Signe de multiplication 60">
              <a:extLst>
                <a:ext uri="{FF2B5EF4-FFF2-40B4-BE49-F238E27FC236}">
                  <a16:creationId xmlns:a16="http://schemas.microsoft.com/office/drawing/2014/main" id="{56A73B88-1800-4444-BC62-7512AEA7B98F}"/>
                </a:ext>
              </a:extLst>
            </p:cNvPr>
            <p:cNvSpPr/>
            <p:nvPr/>
          </p:nvSpPr>
          <p:spPr>
            <a:xfrm>
              <a:off x="3704817" y="2809439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Signe de multiplication 61">
              <a:extLst>
                <a:ext uri="{FF2B5EF4-FFF2-40B4-BE49-F238E27FC236}">
                  <a16:creationId xmlns:a16="http://schemas.microsoft.com/office/drawing/2014/main" id="{AE361FFD-D453-4A23-8FEA-35D016460C65}"/>
                </a:ext>
              </a:extLst>
            </p:cNvPr>
            <p:cNvSpPr/>
            <p:nvPr/>
          </p:nvSpPr>
          <p:spPr>
            <a:xfrm>
              <a:off x="3704817" y="3834476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Signe de multiplication 63">
              <a:extLst>
                <a:ext uri="{FF2B5EF4-FFF2-40B4-BE49-F238E27FC236}">
                  <a16:creationId xmlns:a16="http://schemas.microsoft.com/office/drawing/2014/main" id="{48C4BD9E-1465-437D-9AB1-25EA3C8B3309}"/>
                </a:ext>
              </a:extLst>
            </p:cNvPr>
            <p:cNvSpPr/>
            <p:nvPr/>
          </p:nvSpPr>
          <p:spPr>
            <a:xfrm>
              <a:off x="8267726" y="2784487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Signe de multiplication 64">
              <a:extLst>
                <a:ext uri="{FF2B5EF4-FFF2-40B4-BE49-F238E27FC236}">
                  <a16:creationId xmlns:a16="http://schemas.microsoft.com/office/drawing/2014/main" id="{B2AD9AFA-109C-4A81-88E0-F01AE1BBCA63}"/>
                </a:ext>
              </a:extLst>
            </p:cNvPr>
            <p:cNvSpPr/>
            <p:nvPr/>
          </p:nvSpPr>
          <p:spPr>
            <a:xfrm>
              <a:off x="8267726" y="3809524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E15C5DFB-2718-4541-A495-8DB3A5CD952F}"/>
                </a:ext>
              </a:extLst>
            </p:cNvPr>
            <p:cNvGrpSpPr/>
            <p:nvPr/>
          </p:nvGrpSpPr>
          <p:grpSpPr>
            <a:xfrm>
              <a:off x="5916000" y="693209"/>
              <a:ext cx="360000" cy="325234"/>
              <a:chOff x="5916000" y="693209"/>
              <a:chExt cx="360000" cy="32523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34B4C92-32F0-469D-9C8E-43B8D189F1C3}"/>
                  </a:ext>
                </a:extLst>
              </p:cNvPr>
              <p:cNvSpPr/>
              <p:nvPr/>
            </p:nvSpPr>
            <p:spPr>
              <a:xfrm>
                <a:off x="5916000" y="693209"/>
                <a:ext cx="360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5890246B-E46F-401A-B104-31E0F0B24B23}"/>
                  </a:ext>
                </a:extLst>
              </p:cNvPr>
              <p:cNvGrpSpPr/>
              <p:nvPr/>
            </p:nvGrpSpPr>
            <p:grpSpPr>
              <a:xfrm>
                <a:off x="5916000" y="874443"/>
                <a:ext cx="360000" cy="144000"/>
                <a:chOff x="5916000" y="874443"/>
                <a:chExt cx="360000" cy="144000"/>
              </a:xfrm>
            </p:grpSpPr>
            <p:cxnSp>
              <p:nvCxnSpPr>
                <p:cNvPr id="66" name="Connecteur droit 65">
                  <a:extLst>
                    <a:ext uri="{FF2B5EF4-FFF2-40B4-BE49-F238E27FC236}">
                      <a16:creationId xmlns:a16="http://schemas.microsoft.com/office/drawing/2014/main" id="{C98B502B-0F3D-44E0-BF97-33F0189CD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874443"/>
                  <a:ext cx="0" cy="14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6BD5C1C0-775C-475C-AD25-450069E51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6000" y="874443"/>
                  <a:ext cx="360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84B1B8B-194B-4D5C-A2C2-4EA06FCFFFC7}"/>
                </a:ext>
              </a:extLst>
            </p:cNvPr>
            <p:cNvSpPr/>
            <p:nvPr/>
          </p:nvSpPr>
          <p:spPr>
            <a:xfrm>
              <a:off x="6966727" y="3174741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F13654B-F966-466A-A1ED-E02B7D85DB1E}"/>
                </a:ext>
              </a:extLst>
            </p:cNvPr>
            <p:cNvSpPr/>
            <p:nvPr/>
          </p:nvSpPr>
          <p:spPr>
            <a:xfrm>
              <a:off x="4685272" y="3174741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4’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93797E9-5A4F-424F-AB89-FAB124E12684}"/>
                    </a:ext>
                  </a:extLst>
                </p:cNvPr>
                <p:cNvSpPr txBox="1"/>
                <p:nvPr/>
              </p:nvSpPr>
              <p:spPr>
                <a:xfrm rot="16200000">
                  <a:off x="4810246" y="2740724"/>
                  <a:ext cx="11002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93797E9-5A4F-424F-AB89-FAB124E12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10246" y="2740724"/>
                  <a:ext cx="1100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922" r="-19608"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3F7B2865-D9E5-4F1E-9EC0-5ECA3A2DE312}"/>
                    </a:ext>
                  </a:extLst>
                </p:cNvPr>
                <p:cNvSpPr txBox="1"/>
                <p:nvPr/>
              </p:nvSpPr>
              <p:spPr>
                <a:xfrm rot="16200000">
                  <a:off x="6286423" y="2755237"/>
                  <a:ext cx="11002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3F7B2865-D9E5-4F1E-9EC0-5ECA3A2DE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86423" y="2755237"/>
                  <a:ext cx="110025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922" r="-19608"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F908C2F-91CA-4F96-B709-DBCDD64A6740}"/>
                    </a:ext>
                  </a:extLst>
                </p:cNvPr>
                <p:cNvSpPr txBox="1"/>
                <p:nvPr/>
              </p:nvSpPr>
              <p:spPr>
                <a:xfrm rot="16200000">
                  <a:off x="3904607" y="2629000"/>
                  <a:ext cx="13065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F908C2F-91CA-4F96-B709-DBCDD64A6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04607" y="2629000"/>
                  <a:ext cx="13065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961" r="-19608" b="-13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B70E326-0FD9-4DA6-9E91-FDF26FB1E2FB}"/>
                    </a:ext>
                  </a:extLst>
                </p:cNvPr>
                <p:cNvSpPr txBox="1"/>
                <p:nvPr/>
              </p:nvSpPr>
              <p:spPr>
                <a:xfrm rot="16200000">
                  <a:off x="7004172" y="2658340"/>
                  <a:ext cx="13065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B70E326-0FD9-4DA6-9E91-FDF26FB1E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04172" y="2658340"/>
                  <a:ext cx="13065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000" r="-20000" b="-140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5056E181-2794-408A-809A-16EE080047BC}"/>
                </a:ext>
              </a:extLst>
            </p:cNvPr>
            <p:cNvSpPr txBox="1"/>
            <p:nvPr/>
          </p:nvSpPr>
          <p:spPr>
            <a:xfrm rot="16200000">
              <a:off x="4187234" y="3682784"/>
              <a:ext cx="744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Roulis</a:t>
              </a: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94C412A1-CBA3-48A9-B609-BE12F076EEEB}"/>
                </a:ext>
              </a:extLst>
            </p:cNvPr>
            <p:cNvSpPr txBox="1"/>
            <p:nvPr/>
          </p:nvSpPr>
          <p:spPr>
            <a:xfrm rot="16200000">
              <a:off x="7259421" y="3672877"/>
              <a:ext cx="744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Roulis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84C39C9F-14E4-4F38-AB75-C1C4E4B30965}"/>
                </a:ext>
              </a:extLst>
            </p:cNvPr>
            <p:cNvSpPr txBox="1"/>
            <p:nvPr/>
          </p:nvSpPr>
          <p:spPr>
            <a:xfrm rot="16200000">
              <a:off x="4864224" y="3783022"/>
              <a:ext cx="97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Tangage</a:t>
              </a:r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06FB9CB1-CFB8-4C96-B73C-D9AA7BC2D2FC}"/>
                </a:ext>
              </a:extLst>
            </p:cNvPr>
            <p:cNvSpPr txBox="1"/>
            <p:nvPr/>
          </p:nvSpPr>
          <p:spPr>
            <a:xfrm rot="16200000">
              <a:off x="6353257" y="3776610"/>
              <a:ext cx="97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Tangage</a:t>
              </a:r>
            </a:p>
          </p:txBody>
        </p:sp>
        <p:sp>
          <p:nvSpPr>
            <p:cNvPr id="90" name="Signe de multiplication 89">
              <a:extLst>
                <a:ext uri="{FF2B5EF4-FFF2-40B4-BE49-F238E27FC236}">
                  <a16:creationId xmlns:a16="http://schemas.microsoft.com/office/drawing/2014/main" id="{14A400B5-BCA7-4F7F-8773-FDA8A9DA4DF6}"/>
                </a:ext>
              </a:extLst>
            </p:cNvPr>
            <p:cNvSpPr/>
            <p:nvPr/>
          </p:nvSpPr>
          <p:spPr>
            <a:xfrm>
              <a:off x="7521840" y="3339431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FAF6EDE7-D3CE-4045-B92B-7299AED75CB6}"/>
                </a:ext>
              </a:extLst>
            </p:cNvPr>
            <p:cNvSpPr/>
            <p:nvPr/>
          </p:nvSpPr>
          <p:spPr>
            <a:xfrm>
              <a:off x="4450011" y="3338209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2332B9A-F340-4733-B141-55FCF94630E8}"/>
                </a:ext>
              </a:extLst>
            </p:cNvPr>
            <p:cNvGrpSpPr/>
            <p:nvPr/>
          </p:nvGrpSpPr>
          <p:grpSpPr>
            <a:xfrm>
              <a:off x="5421169" y="2492482"/>
              <a:ext cx="891850" cy="773075"/>
              <a:chOff x="3146235" y="2488471"/>
              <a:chExt cx="891850" cy="773075"/>
            </a:xfrm>
          </p:grpSpPr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0E145CE6-455B-425E-890A-108616ECCDD8}"/>
                  </a:ext>
                </a:extLst>
              </p:cNvPr>
              <p:cNvSpPr/>
              <p:nvPr/>
            </p:nvSpPr>
            <p:spPr>
              <a:xfrm>
                <a:off x="3490003" y="2488471"/>
                <a:ext cx="548082" cy="773075"/>
              </a:xfrm>
              <a:prstGeom prst="arc">
                <a:avLst>
                  <a:gd name="adj1" fmla="val 8878388"/>
                  <a:gd name="adj2" fmla="val 14492985"/>
                </a:avLst>
              </a:prstGeom>
              <a:ln w="28575">
                <a:solidFill>
                  <a:srgbClr val="C00000"/>
                </a:solidFill>
                <a:headEnd type="none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26AB824A-5388-4850-9B55-D281095EA72F}"/>
                      </a:ext>
                    </a:extLst>
                  </p:cNvPr>
                  <p:cNvSpPr txBox="1"/>
                  <p:nvPr/>
                </p:nvSpPr>
                <p:spPr>
                  <a:xfrm>
                    <a:off x="3146235" y="2696689"/>
                    <a:ext cx="340241" cy="3005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26AB824A-5388-4850-9B55-D281095EA7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6235" y="2696689"/>
                    <a:ext cx="340241" cy="30059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1F728885-D45F-4FD3-8A5E-654587E6088A}"/>
                    </a:ext>
                  </a:extLst>
                </p:cNvPr>
                <p:cNvSpPr txBox="1"/>
                <p:nvPr/>
              </p:nvSpPr>
              <p:spPr>
                <a:xfrm>
                  <a:off x="6061383" y="1663482"/>
                  <a:ext cx="1311179" cy="356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RSG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1F728885-D45F-4FD3-8A5E-654587E60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383" y="1663482"/>
                  <a:ext cx="1311179" cy="356380"/>
                </a:xfrm>
                <a:prstGeom prst="rect">
                  <a:avLst/>
                </a:prstGeom>
                <a:blipFill>
                  <a:blip r:embed="rId8"/>
                  <a:stretch>
                    <a:fillRect l="-1395" b="-1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0477654E-9956-4859-B590-DCB88807D580}"/>
                    </a:ext>
                  </a:extLst>
                </p:cNvPr>
                <p:cNvSpPr txBox="1"/>
                <p:nvPr/>
              </p:nvSpPr>
              <p:spPr>
                <a:xfrm>
                  <a:off x="3822711" y="1549194"/>
                  <a:ext cx="1311179" cy="356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CP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0477654E-9956-4859-B590-DCB88807D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711" y="1549194"/>
                  <a:ext cx="1311179" cy="356380"/>
                </a:xfrm>
                <a:prstGeom prst="rect">
                  <a:avLst/>
                </a:prstGeom>
                <a:blipFill>
                  <a:blip r:embed="rId9"/>
                  <a:stretch>
                    <a:fillRect l="-1395" b="-135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705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FD6A9D-7575-4E09-A393-65E5132A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00" y="0"/>
            <a:ext cx="3575600" cy="68580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7DA70B9-D98A-496B-9120-5D2571111833}"/>
              </a:ext>
            </a:extLst>
          </p:cNvPr>
          <p:cNvCxnSpPr/>
          <p:nvPr/>
        </p:nvCxnSpPr>
        <p:spPr>
          <a:xfrm>
            <a:off x="4613564" y="1151906"/>
            <a:ext cx="32063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32B9338-DAB6-41A1-BAAB-F3671C9D4BF9}"/>
              </a:ext>
            </a:extLst>
          </p:cNvPr>
          <p:cNvCxnSpPr>
            <a:cxnSpLocks/>
          </p:cNvCxnSpPr>
          <p:nvPr/>
        </p:nvCxnSpPr>
        <p:spPr>
          <a:xfrm flipV="1">
            <a:off x="5919850" y="1056904"/>
            <a:ext cx="0" cy="29332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835012-D6B8-4DF7-A896-E0E123499E9B}"/>
              </a:ext>
            </a:extLst>
          </p:cNvPr>
          <p:cNvCxnSpPr>
            <a:cxnSpLocks/>
          </p:cNvCxnSpPr>
          <p:nvPr/>
        </p:nvCxnSpPr>
        <p:spPr>
          <a:xfrm>
            <a:off x="4677463" y="3572493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728E651-ACCF-4547-9AA8-9CB4D3B35B32}"/>
              </a:ext>
            </a:extLst>
          </p:cNvPr>
          <p:cNvCxnSpPr>
            <a:cxnSpLocks/>
          </p:cNvCxnSpPr>
          <p:nvPr/>
        </p:nvCxnSpPr>
        <p:spPr>
          <a:xfrm flipV="1">
            <a:off x="5991101" y="3572493"/>
            <a:ext cx="0" cy="417616"/>
          </a:xfrm>
          <a:prstGeom prst="line">
            <a:avLst/>
          </a:prstGeom>
          <a:ln w="28575"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/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=−25°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blipFill>
                <a:blip r:embed="rId3"/>
                <a:stretch>
                  <a:fillRect l="-6716" r="-447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4F841BF-AE6B-4F07-94FE-CA4D3E163EA3}"/>
              </a:ext>
            </a:extLst>
          </p:cNvPr>
          <p:cNvCxnSpPr>
            <a:cxnSpLocks/>
          </p:cNvCxnSpPr>
          <p:nvPr/>
        </p:nvCxnSpPr>
        <p:spPr>
          <a:xfrm>
            <a:off x="4677463" y="3990109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4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8878388"/>
                <a:gd name="adj2" fmla="val 14492985"/>
              </a:avLst>
            </a:prstGeom>
            <a:ln w="28575">
              <a:solidFill>
                <a:srgbClr val="C00000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318172" y="3644391"/>
            <a:ext cx="1001620" cy="773075"/>
            <a:chOff x="3036465" y="2488471"/>
            <a:chExt cx="100162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2743953"/>
              </a:avLst>
            </a:prstGeom>
            <a:ln w="28575">
              <a:solidFill>
                <a:srgbClr val="C00000"/>
              </a:solidFill>
              <a:headEnd type="stealth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/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blipFill>
                <a:blip r:embed="rId9"/>
                <a:stretch>
                  <a:fillRect l="-1395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/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blipFill>
                <a:blip r:embed="rId10"/>
                <a:stretch>
                  <a:fillRect l="-1395" b="-13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51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FE25365-7522-48DF-9440-30A7FBB5274F}"/>
              </a:ext>
            </a:extLst>
          </p:cNvPr>
          <p:cNvGrpSpPr/>
          <p:nvPr/>
        </p:nvGrpSpPr>
        <p:grpSpPr>
          <a:xfrm>
            <a:off x="3146235" y="2492482"/>
            <a:ext cx="891850" cy="773075"/>
            <a:chOff x="3146235" y="2488471"/>
            <a:chExt cx="891850" cy="773075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1AC0E55D-A31A-4B05-A946-CB6EA559EF5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2957871C-00FE-487A-9B01-2B12E3A68DF1}"/>
              </a:ext>
            </a:extLst>
          </p:cNvPr>
          <p:cNvGrpSpPr/>
          <p:nvPr/>
        </p:nvGrpSpPr>
        <p:grpSpPr>
          <a:xfrm>
            <a:off x="7720471" y="2492482"/>
            <a:ext cx="891850" cy="773075"/>
            <a:chOff x="3146235" y="2488471"/>
            <a:chExt cx="891850" cy="773075"/>
          </a:xfrm>
        </p:grpSpPr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C440815F-50A5-475D-91CF-5AC745EAB77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6ED0E0A7-91F3-4D70-B212-4EDCFBC72488}"/>
              </a:ext>
            </a:extLst>
          </p:cNvPr>
          <p:cNvGrpSpPr/>
          <p:nvPr/>
        </p:nvGrpSpPr>
        <p:grpSpPr>
          <a:xfrm>
            <a:off x="3153008" y="3644391"/>
            <a:ext cx="891850" cy="773075"/>
            <a:chOff x="3146235" y="2488471"/>
            <a:chExt cx="891850" cy="773075"/>
          </a:xfrm>
        </p:grpSpPr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0BF7A875-1CE4-4BBE-B094-50784114B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427942" y="3644391"/>
            <a:ext cx="891850" cy="773075"/>
            <a:chOff x="3146235" y="2488471"/>
            <a:chExt cx="89185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180B23F-5749-4C5E-A3AD-44B5E2C67D8C}"/>
              </a:ext>
            </a:extLst>
          </p:cNvPr>
          <p:cNvGrpSpPr/>
          <p:nvPr/>
        </p:nvGrpSpPr>
        <p:grpSpPr>
          <a:xfrm>
            <a:off x="7727244" y="3644391"/>
            <a:ext cx="891850" cy="773075"/>
            <a:chOff x="3146235" y="2488471"/>
            <a:chExt cx="891850" cy="773075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8A87F7E1-6EDC-45BE-91C7-A2E8CD81ED3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853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/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1961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/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AABC648-A4B3-41D3-AAA6-7A8BCEE1EF21}"/>
              </a:ext>
            </a:extLst>
          </p:cNvPr>
          <p:cNvCxnSpPr>
            <a:cxnSpLocks/>
          </p:cNvCxnSpPr>
          <p:nvPr/>
        </p:nvCxnSpPr>
        <p:spPr>
          <a:xfrm>
            <a:off x="4435518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F4F0500-2750-4FE0-9B08-E6AC085BC6D2}"/>
              </a:ext>
            </a:extLst>
          </p:cNvPr>
          <p:cNvCxnSpPr>
            <a:cxnSpLocks/>
          </p:cNvCxnSpPr>
          <p:nvPr/>
        </p:nvCxnSpPr>
        <p:spPr>
          <a:xfrm>
            <a:off x="6716972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844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0AC7D62-EAA3-4ED9-95BF-207A6DDA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90562"/>
            <a:ext cx="8686800" cy="5476875"/>
          </a:xfrm>
          <a:prstGeom prst="rect">
            <a:avLst/>
          </a:prstGeom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344337AC-D76D-448A-B481-2D5FEFE0F312}"/>
              </a:ext>
            </a:extLst>
          </p:cNvPr>
          <p:cNvSpPr/>
          <p:nvPr/>
        </p:nvSpPr>
        <p:spPr>
          <a:xfrm>
            <a:off x="7017249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44C9F97E-B972-473B-B229-8F695FFBA611}"/>
              </a:ext>
            </a:extLst>
          </p:cNvPr>
          <p:cNvSpPr/>
          <p:nvPr/>
        </p:nvSpPr>
        <p:spPr>
          <a:xfrm rot="10800000">
            <a:off x="3985516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91F7AB5D-360E-44D2-B20A-8DC7A8DBB630}"/>
              </a:ext>
            </a:extLst>
          </p:cNvPr>
          <p:cNvSpPr/>
          <p:nvPr/>
        </p:nvSpPr>
        <p:spPr>
          <a:xfrm>
            <a:off x="5828567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884A4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981A3E3D-6237-4548-B715-6176C2146C6E}"/>
              </a:ext>
            </a:extLst>
          </p:cNvPr>
          <p:cNvSpPr/>
          <p:nvPr/>
        </p:nvSpPr>
        <p:spPr>
          <a:xfrm>
            <a:off x="5246060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4D84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0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5B81A4-9EEF-4262-94ED-711AB2A8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867"/>
            <a:ext cx="12192000" cy="520626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220974-6CFE-439F-A45C-9B12FDA4315A}"/>
              </a:ext>
            </a:extLst>
          </p:cNvPr>
          <p:cNvCxnSpPr>
            <a:cxnSpLocks/>
          </p:cNvCxnSpPr>
          <p:nvPr/>
        </p:nvCxnSpPr>
        <p:spPr>
          <a:xfrm>
            <a:off x="6215865" y="222949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F40579F-D52E-45A6-B7B5-8CDDAD2B9AD4}"/>
              </a:ext>
            </a:extLst>
          </p:cNvPr>
          <p:cNvCxnSpPr>
            <a:cxnSpLocks/>
          </p:cNvCxnSpPr>
          <p:nvPr/>
        </p:nvCxnSpPr>
        <p:spPr>
          <a:xfrm>
            <a:off x="7662809" y="250518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1C8C4B0-C1F1-4302-BA3E-AE81829658AC}"/>
              </a:ext>
            </a:extLst>
          </p:cNvPr>
          <p:cNvCxnSpPr>
            <a:cxnSpLocks/>
          </p:cNvCxnSpPr>
          <p:nvPr/>
        </p:nvCxnSpPr>
        <p:spPr>
          <a:xfrm>
            <a:off x="7662809" y="2229492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6E3382E-1971-4AFC-A4D5-419CC1C0B418}"/>
              </a:ext>
            </a:extLst>
          </p:cNvPr>
          <p:cNvCxnSpPr>
            <a:cxnSpLocks/>
          </p:cNvCxnSpPr>
          <p:nvPr/>
        </p:nvCxnSpPr>
        <p:spPr>
          <a:xfrm>
            <a:off x="6215865" y="2494908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A7F6071-7E0D-4395-AA28-002D20F33B9A}"/>
              </a:ext>
            </a:extLst>
          </p:cNvPr>
          <p:cNvCxnSpPr>
            <a:cxnSpLocks/>
          </p:cNvCxnSpPr>
          <p:nvPr/>
        </p:nvCxnSpPr>
        <p:spPr>
          <a:xfrm>
            <a:off x="7304926" y="2229492"/>
            <a:ext cx="357883" cy="2756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557BF64-7007-49D1-A993-A2AD85989FEF}"/>
              </a:ext>
            </a:extLst>
          </p:cNvPr>
          <p:cNvCxnSpPr>
            <a:cxnSpLocks/>
          </p:cNvCxnSpPr>
          <p:nvPr/>
        </p:nvCxnSpPr>
        <p:spPr>
          <a:xfrm flipV="1">
            <a:off x="7304926" y="2229492"/>
            <a:ext cx="357883" cy="2654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1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/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/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A82EF1B-1FBB-49D4-8EA0-0E5B978A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35" y="0"/>
            <a:ext cx="8486729" cy="39221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2B2F38-063A-45A2-98C1-8853493E8817}"/>
              </a:ext>
            </a:extLst>
          </p:cNvPr>
          <p:cNvSpPr/>
          <p:nvPr/>
        </p:nvSpPr>
        <p:spPr>
          <a:xfrm>
            <a:off x="3209544" y="4864608"/>
            <a:ext cx="2886456" cy="7406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DB644D-417B-4375-8937-BCE4D5457DA2}"/>
              </a:ext>
            </a:extLst>
          </p:cNvPr>
          <p:cNvSpPr/>
          <p:nvPr/>
        </p:nvSpPr>
        <p:spPr>
          <a:xfrm>
            <a:off x="3985146" y="4864608"/>
            <a:ext cx="266814" cy="740664"/>
          </a:xfrm>
          <a:prstGeom prst="roundRect">
            <a:avLst>
              <a:gd name="adj" fmla="val 43616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6B4B39-117E-4A5E-92FA-98289890DB2D}"/>
              </a:ext>
            </a:extLst>
          </p:cNvPr>
          <p:cNvSpPr/>
          <p:nvPr/>
        </p:nvSpPr>
        <p:spPr>
          <a:xfrm>
            <a:off x="4251960" y="5158740"/>
            <a:ext cx="2886456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90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549508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=0,7 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0,87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0,87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1+1,5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𝐵𝑂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−60 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−80 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48" t="-962" r="-495475" b="-4384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147" t="-962" r="-151147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753" t="-962" r="-77151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8246" t="-962" r="-702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97222" r="-600913" b="-32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97222" r="-200457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97222" r="-116790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97222" r="-425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81324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60150" r="-600913" b="-16165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160150" r="-200457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160150" r="-116790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160150" r="-425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20370" r="-600913" b="-99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320370" r="-200457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320370" r="-116790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320370" r="-425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432381" r="-600913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432381" r="-200457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432381" r="-11679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432381" r="-42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19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(°)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8197" r="-59951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108197" r="-5995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208197" r="-5995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8829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302</Words>
  <Application>Microsoft Office PowerPoint</Application>
  <PresentationFormat>Grand écran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32</cp:revision>
  <dcterms:created xsi:type="dcterms:W3CDTF">2022-01-24T19:23:46Z</dcterms:created>
  <dcterms:modified xsi:type="dcterms:W3CDTF">2022-03-24T19:29:22Z</dcterms:modified>
</cp:coreProperties>
</file>