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58" r:id="rId7"/>
    <p:sldId id="264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05/07/2019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.emf"/><Relationship Id="rId7" Type="http://schemas.openxmlformats.org/officeDocument/2006/relationships/image" Target="../media/image112.png"/><Relationship Id="rId12" Type="http://schemas.openxmlformats.org/officeDocument/2006/relationships/image" Target="../media/image1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5.png"/><Relationship Id="rId5" Type="http://schemas.openxmlformats.org/officeDocument/2006/relationships/image" Target="../media/image91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13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2.emf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789680" y="1861314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656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31919" y="2707575"/>
            <a:ext cx="71432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/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9E2F0B-6802-4BA6-9759-DB5AED324EFB}"/>
              </a:ext>
            </a:extLst>
          </p:cNvPr>
          <p:cNvCxnSpPr>
            <a:cxnSpLocks/>
          </p:cNvCxnSpPr>
          <p:nvPr/>
        </p:nvCxnSpPr>
        <p:spPr>
          <a:xfrm flipV="1">
            <a:off x="4072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/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0AF3B2-F9DA-422F-A70E-BEF9431DBF72}"/>
              </a:ext>
            </a:extLst>
          </p:cNvPr>
          <p:cNvCxnSpPr>
            <a:cxnSpLocks/>
          </p:cNvCxnSpPr>
          <p:nvPr/>
        </p:nvCxnSpPr>
        <p:spPr>
          <a:xfrm flipV="1">
            <a:off x="4072200" y="2003554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/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B7DA0B5-37B6-4EBC-90AE-0B46EC37CEEF}"/>
              </a:ext>
            </a:extLst>
          </p:cNvPr>
          <p:cNvCxnSpPr>
            <a:cxnSpLocks/>
          </p:cNvCxnSpPr>
          <p:nvPr/>
        </p:nvCxnSpPr>
        <p:spPr>
          <a:xfrm flipV="1">
            <a:off x="3183200" y="1997868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AC60BB-647F-48CE-A834-6F1BBF2A5B4B}"/>
              </a:ext>
            </a:extLst>
          </p:cNvPr>
          <p:cNvCxnSpPr>
            <a:cxnSpLocks/>
          </p:cNvCxnSpPr>
          <p:nvPr/>
        </p:nvCxnSpPr>
        <p:spPr>
          <a:xfrm flipV="1">
            <a:off x="5654240" y="1997868"/>
            <a:ext cx="7792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23B0E3-2865-45EE-8091-685BD6F57C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3920" y="2427719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/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890556-FF3B-4D43-ADE5-144F845B18DA}"/>
              </a:ext>
            </a:extLst>
          </p:cNvPr>
          <p:cNvCxnSpPr>
            <a:cxnSpLocks/>
          </p:cNvCxnSpPr>
          <p:nvPr/>
        </p:nvCxnSpPr>
        <p:spPr>
          <a:xfrm flipV="1">
            <a:off x="6102031" y="1989723"/>
            <a:ext cx="1" cy="71785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59C2A26-3359-48D8-9092-9AE088A2338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240" y="2707575"/>
            <a:ext cx="4417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/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/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b="0" dirty="0"/>
              </a:p>
              <a:p>
                <a:pPr lvl="1"/>
                <a:r>
                  <a:rPr lang="fr-FR" dirty="0"/>
                  <a:t>Par ailleurs,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blipFill>
                <a:blip r:embed="rId10"/>
                <a:stretch>
                  <a:fillRect b="-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/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147E23B-4D06-4307-99F9-B76443FAE8DD}"/>
              </a:ext>
            </a:extLst>
          </p:cNvPr>
          <p:cNvCxnSpPr>
            <a:cxnSpLocks/>
          </p:cNvCxnSpPr>
          <p:nvPr/>
        </p:nvCxnSpPr>
        <p:spPr>
          <a:xfrm flipV="1">
            <a:off x="9107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/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/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B86358A-BDBA-4667-99B9-F188BAD9DE07}"/>
              </a:ext>
            </a:extLst>
          </p:cNvPr>
          <p:cNvCxnSpPr>
            <a:cxnSpLocks/>
          </p:cNvCxnSpPr>
          <p:nvPr/>
        </p:nvCxnSpPr>
        <p:spPr>
          <a:xfrm flipV="1">
            <a:off x="7523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77801"/>
            <a:ext cx="5742432" cy="6479177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>
            <a:off x="6338730" y="1391920"/>
            <a:ext cx="25003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5908627" y="1244088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Cm1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596682" y="10331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-Cm1</a:t>
            </a:r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5678434" y="811455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872216" y="2765985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Cm2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96681" y="246833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-Cm2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6387100" y="2840224"/>
            <a:ext cx="201660" cy="7964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 flipV="1">
            <a:off x="5733051" y="2257397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5719233" y="3712841"/>
            <a:ext cx="109234" cy="29067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V="1">
            <a:off x="6362915" y="4287882"/>
            <a:ext cx="201660" cy="7964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669198" y="394895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-Cm3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936675" y="4246606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Cm3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3773938" y="3477572"/>
                <a:ext cx="1203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fr-FR" sz="1400" i="1">
                          <a:latin typeface="Cambria Math" charset="0"/>
                        </a:rPr>
                        <m:t>𝑔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FR" sz="1400" i="1">
                          <a:latin typeface="Cambria Math" charset="0"/>
                        </a:rPr>
                        <m:t> </m:t>
                      </m:r>
                      <m:r>
                        <a:rPr lang="fr-FR" sz="1400" i="1">
                          <a:latin typeface="Cambria Math" charset="0"/>
                        </a:rPr>
                        <m:t>𝑒𝑛</m:t>
                      </m:r>
                      <m:r>
                        <a:rPr lang="fr-FR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38" y="3477572"/>
                <a:ext cx="120379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 flipV="1">
            <a:off x="4867212" y="3484798"/>
            <a:ext cx="617674" cy="1466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3754125" y="4994682"/>
                <a:ext cx="1243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𝑚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fr-FR" sz="1400" i="1">
                          <a:latin typeface="Cambria Math" charset="0"/>
                        </a:rPr>
                        <m:t>𝑔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fr-FR" sz="1400" i="1">
                          <a:latin typeface="Cambria Math" charset="0"/>
                        </a:rPr>
                        <m:t> </m:t>
                      </m:r>
                      <m:r>
                        <a:rPr lang="fr-FR" sz="1400" i="1">
                          <a:latin typeface="Cambria Math" charset="0"/>
                        </a:rPr>
                        <m:t>𝑒𝑛</m:t>
                      </m:r>
                      <m:r>
                        <a:rPr lang="fr-FR" sz="1400" i="1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fr-FR" sz="1400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25" y="4994682"/>
                <a:ext cx="124341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V="1">
            <a:off x="4916666" y="5001908"/>
            <a:ext cx="617674" cy="14666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243524" y="2178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4826885" y="2704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4765823" y="12773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244491" y="3579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7243524" y="4705906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(ou 6 dont 2 liées)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765823" y="4143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815741" y="5600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26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FB6E9-3115-4FFD-A0BC-7AAC54CF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𝜔𝜏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𝜏𝜔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1920240" y="1127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1594884" y="1976652"/>
            <a:ext cx="3253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38BDA95-785A-41CE-B721-CF84B512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05" y="289611"/>
            <a:ext cx="4231159" cy="32268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E9884FC-D8AD-4C9C-9931-753B12C1111F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20472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71F439-5989-4354-B4F5-FC081944696D}"/>
              </a:ext>
            </a:extLst>
          </p:cNvPr>
          <p:cNvCxnSpPr>
            <a:cxnSpLocks/>
          </p:cNvCxnSpPr>
          <p:nvPr/>
        </p:nvCxnSpPr>
        <p:spPr>
          <a:xfrm>
            <a:off x="141224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E2724E-C160-4E7A-9477-4AE8E9A60159}"/>
              </a:ext>
            </a:extLst>
          </p:cNvPr>
          <p:cNvCxnSpPr>
            <a:cxnSpLocks/>
          </p:cNvCxnSpPr>
          <p:nvPr/>
        </p:nvCxnSpPr>
        <p:spPr>
          <a:xfrm>
            <a:off x="3556000" y="1270002"/>
            <a:ext cx="6675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/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rganigramme : Jonction de sommaire 24">
            <a:extLst>
              <a:ext uri="{FF2B5EF4-FFF2-40B4-BE49-F238E27FC236}">
                <a16:creationId xmlns:a16="http://schemas.microsoft.com/office/drawing/2014/main" id="{DF21C59D-82D3-48E7-8726-B8C88B24543C}"/>
              </a:ext>
            </a:extLst>
          </p:cNvPr>
          <p:cNvSpPr/>
          <p:nvPr/>
        </p:nvSpPr>
        <p:spPr>
          <a:xfrm>
            <a:off x="1920240" y="1834412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/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45006B-325F-4EF7-A9BA-5C522E878057}"/>
              </a:ext>
            </a:extLst>
          </p:cNvPr>
          <p:cNvCxnSpPr>
            <a:cxnSpLocks/>
          </p:cNvCxnSpPr>
          <p:nvPr/>
        </p:nvCxnSpPr>
        <p:spPr>
          <a:xfrm>
            <a:off x="2221496" y="1976652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/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C459C0-CB36-401E-AEB4-A199B17CD33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2062480" y="2118892"/>
            <a:ext cx="0" cy="5856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6F7BA49-A7E3-412F-817F-0EED2E7340AA}"/>
              </a:ext>
            </a:extLst>
          </p:cNvPr>
          <p:cNvCxnSpPr>
            <a:cxnSpLocks/>
          </p:cNvCxnSpPr>
          <p:nvPr/>
        </p:nvCxnSpPr>
        <p:spPr>
          <a:xfrm flipV="1">
            <a:off x="1590572" y="1270000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/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rganigramme : Jonction de sommaire 41">
            <a:extLst>
              <a:ext uri="{FF2B5EF4-FFF2-40B4-BE49-F238E27FC236}">
                <a16:creationId xmlns:a16="http://schemas.microsoft.com/office/drawing/2014/main" id="{6A9C8332-3233-49F5-9F30-4E256C73AB32}"/>
              </a:ext>
            </a:extLst>
          </p:cNvPr>
          <p:cNvSpPr/>
          <p:nvPr/>
        </p:nvSpPr>
        <p:spPr>
          <a:xfrm>
            <a:off x="3792279" y="1842475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BAC7180-C76A-4C14-A5A7-1711BF2DDA4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34519" y="1270000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25C603-15CA-4BEB-9A0F-D948552B0A08}"/>
              </a:ext>
            </a:extLst>
          </p:cNvPr>
          <p:cNvCxnSpPr>
            <a:cxnSpLocks/>
            <a:stCxn id="27" idx="3"/>
            <a:endCxn id="42" idx="2"/>
          </p:cNvCxnSpPr>
          <p:nvPr/>
        </p:nvCxnSpPr>
        <p:spPr>
          <a:xfrm>
            <a:off x="3556000" y="1976652"/>
            <a:ext cx="236279" cy="80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3805759-7F2E-4FBC-BE53-881295E5C90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76759" y="1984715"/>
            <a:ext cx="32252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13B0590-142F-44F1-9C10-9B0C6ABEE137}"/>
              </a:ext>
            </a:extLst>
          </p:cNvPr>
          <p:cNvCxnSpPr>
            <a:cxnSpLocks/>
          </p:cNvCxnSpPr>
          <p:nvPr/>
        </p:nvCxnSpPr>
        <p:spPr>
          <a:xfrm flipV="1">
            <a:off x="4238019" y="1984715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FB79E35-D8CB-4268-B7ED-0F1187E92D3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572776" y="2704567"/>
            <a:ext cx="665244" cy="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B348628-0EE8-4937-B292-C99FE47DF049}"/>
              </a:ext>
            </a:extLst>
          </p:cNvPr>
          <p:cNvCxnSpPr>
            <a:cxnSpLocks/>
          </p:cNvCxnSpPr>
          <p:nvPr/>
        </p:nvCxnSpPr>
        <p:spPr>
          <a:xfrm>
            <a:off x="2054093" y="555285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192F182-73C6-48D2-A9ED-DABFF00A051A}"/>
              </a:ext>
            </a:extLst>
          </p:cNvPr>
          <p:cNvCxnSpPr>
            <a:cxnSpLocks/>
          </p:cNvCxnSpPr>
          <p:nvPr/>
        </p:nvCxnSpPr>
        <p:spPr>
          <a:xfrm flipH="1">
            <a:off x="1544888" y="2704569"/>
            <a:ext cx="117444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/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/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/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/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/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/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/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/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/>
              <p:nvPr/>
            </p:nvSpPr>
            <p:spPr>
              <a:xfrm>
                <a:off x="4364237" y="1808956"/>
                <a:ext cx="6567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sz="14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1400" dirty="0">
                    <a:solidFill>
                      <a:sysClr val="windowText" lastClr="0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237" y="1808956"/>
                <a:ext cx="656783" cy="307777"/>
              </a:xfrm>
              <a:prstGeom prst="rect">
                <a:avLst/>
              </a:prstGeom>
              <a:blipFill>
                <a:blip r:embed="rId14"/>
                <a:stretch>
                  <a:fillRect t="-4000" r="-18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C518AF5E-924A-44DC-B884-75023BF0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15" y="-58818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3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6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7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4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Éclair 65">
            <a:extLst>
              <a:ext uri="{FF2B5EF4-FFF2-40B4-BE49-F238E27FC236}">
                <a16:creationId xmlns:a16="http://schemas.microsoft.com/office/drawing/2014/main" id="{830156CD-F7B3-4DDB-9D06-4F5C095C810C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Éclair 71">
            <a:extLst>
              <a:ext uri="{FF2B5EF4-FFF2-40B4-BE49-F238E27FC236}">
                <a16:creationId xmlns:a16="http://schemas.microsoft.com/office/drawing/2014/main" id="{43B2DF97-5DB0-46F2-85E1-5C0C1EBEB2E8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Éclair 72">
            <a:extLst>
              <a:ext uri="{FF2B5EF4-FFF2-40B4-BE49-F238E27FC236}">
                <a16:creationId xmlns:a16="http://schemas.microsoft.com/office/drawing/2014/main" id="{A77FC9D6-DCFB-44BA-929B-7BA246EB25F9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Éclair 73">
            <a:extLst>
              <a:ext uri="{FF2B5EF4-FFF2-40B4-BE49-F238E27FC236}">
                <a16:creationId xmlns:a16="http://schemas.microsoft.com/office/drawing/2014/main" id="{A7C03A8B-846D-41CE-A767-6A073664154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Éclair 75">
            <a:extLst>
              <a:ext uri="{FF2B5EF4-FFF2-40B4-BE49-F238E27FC236}">
                <a16:creationId xmlns:a16="http://schemas.microsoft.com/office/drawing/2014/main" id="{18B3C6CE-53FB-4C67-B65B-CB33384A6922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Éclair 76">
            <a:extLst>
              <a:ext uri="{FF2B5EF4-FFF2-40B4-BE49-F238E27FC236}">
                <a16:creationId xmlns:a16="http://schemas.microsoft.com/office/drawing/2014/main" id="{D8D2D41C-C613-4534-B82C-03F9D4FA6739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0361F5-5D07-4E9F-B178-874A289116EF}"/>
              </a:ext>
            </a:extLst>
          </p:cNvPr>
          <p:cNvSpPr/>
          <p:nvPr/>
        </p:nvSpPr>
        <p:spPr>
          <a:xfrm>
            <a:off x="4569258" y="3220289"/>
            <a:ext cx="4290262" cy="22350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788B910-BF84-48D4-A686-D69DBBF147CE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A5B06FE-0FDB-4E93-A854-A9E66063DEE8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5327CF5-5C96-4345-A806-9EDE7E32A1A3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DD6CBC5-925A-4838-BE94-F84FF2ABCFB5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2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9765942-9A8F-44F1-A176-AFB1A421CEC6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5BEA47-E0A0-4430-849B-FF78FDB86606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54C183B-0015-4C99-83FF-CF54C08E1956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EA3DD29-0BA5-47A1-B079-FCA5B67FF579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22B9760-88D1-49C5-8594-132045EC1378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C3627E36-ADCE-416C-B5C8-4A62BCE59E11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33E4139-885F-4467-9F64-F190DD882BA6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96BB20C-6558-4A3F-A75E-018E86E90CCB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4AC22C7-5648-4C39-814B-5D1E70103114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6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ZoneTexte 84">
            <a:extLst>
              <a:ext uri="{FF2B5EF4-FFF2-40B4-BE49-F238E27FC236}">
                <a16:creationId xmlns:a16="http://schemas.microsoft.com/office/drawing/2014/main" id="{CB16F278-6D75-4A72-9FD2-751DEA8759C3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F9A3292-7D62-4780-9BD2-4CFD6DE61839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1162F4-6D7D-485B-BE07-2A811FE884FB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6A709B7D-4730-49F8-98BE-96FA40C801C0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F931D13C-E0F9-40D0-B7AF-9858A9B6206C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1BBEA384-F862-4A99-A892-F93353D46E37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Ellipse 92">
            <a:extLst>
              <a:ext uri="{FF2B5EF4-FFF2-40B4-BE49-F238E27FC236}">
                <a16:creationId xmlns:a16="http://schemas.microsoft.com/office/drawing/2014/main" id="{951A71BB-DE0E-4A4D-BCFF-DD0563445780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Éclair 97">
            <a:extLst>
              <a:ext uri="{FF2B5EF4-FFF2-40B4-BE49-F238E27FC236}">
                <a16:creationId xmlns:a16="http://schemas.microsoft.com/office/drawing/2014/main" id="{F0BBE8CD-6C3D-4884-A4D1-A726088E2338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Éclair 99">
            <a:extLst>
              <a:ext uri="{FF2B5EF4-FFF2-40B4-BE49-F238E27FC236}">
                <a16:creationId xmlns:a16="http://schemas.microsoft.com/office/drawing/2014/main" id="{E35454D5-E1C9-473C-BF1E-98B895EF7CC3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Éclair 100">
            <a:extLst>
              <a:ext uri="{FF2B5EF4-FFF2-40B4-BE49-F238E27FC236}">
                <a16:creationId xmlns:a16="http://schemas.microsoft.com/office/drawing/2014/main" id="{B390CA66-7FE0-4297-B505-1F2F157C82B9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Éclair 101">
            <a:extLst>
              <a:ext uri="{FF2B5EF4-FFF2-40B4-BE49-F238E27FC236}">
                <a16:creationId xmlns:a16="http://schemas.microsoft.com/office/drawing/2014/main" id="{2D587EAD-D9C5-421E-B28F-A3044A6810DF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43A22B2-AE6A-40AB-A1DF-2D3C47E98736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983617F-2F7F-445B-A93E-9AF8B4E8F948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D0B0AC7-A033-4544-BD84-08A60DF4A5F7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173058C-C6D6-43FE-A316-8F6B738F5EB0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A81E4A2-3368-474A-93EB-2FF7F32FE36C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419F6AD-CF28-4882-A00A-8036F813AFF4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6AF0420-8544-4826-A2E8-54727CCF3982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F037426-7675-42DB-BA99-F052D056AA0D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1F815CC-FCBA-4F70-918D-CC7C64B97F03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E5C7EF9-EA9A-4A77-9AFD-09E2C50C6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Éclair 113">
            <a:extLst>
              <a:ext uri="{FF2B5EF4-FFF2-40B4-BE49-F238E27FC236}">
                <a16:creationId xmlns:a16="http://schemas.microsoft.com/office/drawing/2014/main" id="{2EBF96F9-E5C4-49A9-8F33-78F9E1D1C091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Éclair 114">
            <a:extLst>
              <a:ext uri="{FF2B5EF4-FFF2-40B4-BE49-F238E27FC236}">
                <a16:creationId xmlns:a16="http://schemas.microsoft.com/office/drawing/2014/main" id="{41005840-D3C5-492A-84AB-34EEE245206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Éclair 115">
            <a:extLst>
              <a:ext uri="{FF2B5EF4-FFF2-40B4-BE49-F238E27FC236}">
                <a16:creationId xmlns:a16="http://schemas.microsoft.com/office/drawing/2014/main" id="{26FC3C6D-18E4-431D-B617-B1109F58B518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Éclair 116">
            <a:extLst>
              <a:ext uri="{FF2B5EF4-FFF2-40B4-BE49-F238E27FC236}">
                <a16:creationId xmlns:a16="http://schemas.microsoft.com/office/drawing/2014/main" id="{10BD8FD4-1C95-4BFD-8592-327B10DA377F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CD30905-2A3C-4BDB-BF37-51B570D21C87}"/>
              </a:ext>
            </a:extLst>
          </p:cNvPr>
          <p:cNvSpPr/>
          <p:nvPr/>
        </p:nvSpPr>
        <p:spPr>
          <a:xfrm>
            <a:off x="3573504" y="4033452"/>
            <a:ext cx="777017" cy="9478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8DECB-8B18-4A5E-A355-9CC18DBF6DF6}"/>
              </a:ext>
            </a:extLst>
          </p:cNvPr>
          <p:cNvSpPr txBox="1"/>
          <p:nvPr/>
        </p:nvSpPr>
        <p:spPr>
          <a:xfrm>
            <a:off x="7337661" y="509359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1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7463DA9-A823-467C-96E4-4741608162B6}"/>
              </a:ext>
            </a:extLst>
          </p:cNvPr>
          <p:cNvSpPr txBox="1"/>
          <p:nvPr/>
        </p:nvSpPr>
        <p:spPr>
          <a:xfrm>
            <a:off x="3217554" y="5488953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2</a:t>
            </a:r>
          </a:p>
        </p:txBody>
      </p:sp>
    </p:spTree>
    <p:extLst>
      <p:ext uri="{BB962C8B-B14F-4D97-AF65-F5344CB8AC3E}">
        <p14:creationId xmlns:p14="http://schemas.microsoft.com/office/powerpoint/2010/main" val="151222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EDC33B-B012-4AD5-96F5-4530A2B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287974"/>
            <a:ext cx="11404395" cy="3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Grand écran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37</cp:revision>
  <dcterms:created xsi:type="dcterms:W3CDTF">2019-05-11T15:33:39Z</dcterms:created>
  <dcterms:modified xsi:type="dcterms:W3CDTF">2019-07-05T18:58:47Z</dcterms:modified>
</cp:coreProperties>
</file>