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9" r:id="rId5"/>
    <p:sldId id="262" r:id="rId6"/>
    <p:sldId id="261" r:id="rId7"/>
    <p:sldId id="260" r:id="rId8"/>
    <p:sldId id="257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A1D2-7BFC-4900-BEA4-53DF44A04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A81EA7-C8B6-4023-A428-17C49D77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5E7E-C47C-4B90-A30C-5A23A5D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4C323-2D40-4E89-BDDC-4227B050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D0A8F-A91A-4C26-9DF8-3FF68AED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109AF-4376-4071-82AB-3B7EEDD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F6661-67BE-4E2E-8866-D39B4ABA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9ED6F-A863-428F-8F9B-603F2C0C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541C6-743E-4571-81B1-B9B039CA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0509F-B8E4-4EBD-97EC-43A79E75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6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6FD2A7-C552-46AA-B78A-871D73B3E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30FD3E-EDC3-4F9C-A717-85E436B3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FB599-B0F9-4576-A600-009613C8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AC83-7E12-4DAC-B6D7-A4ADE59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78CDD-A1D4-43C3-93C5-522528A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1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C67FA-CACE-46AF-A3EF-ACD943C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454C1B-C426-47C3-BCBE-E0155772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81CC90-F52C-4704-9D0C-21E8261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E7962-4CEE-4F3A-9EB7-E09AA89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04227-B866-4A1F-BBED-65333912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3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FC137-2FC7-41B1-A5D1-112F6D50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020916-2AA1-44D0-A1B6-412C63909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F5449-8A1E-42B6-930D-3D8F3773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0EE24-4794-4A85-8391-3021ED9E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DC06-B144-4664-AEA8-89F79CA5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5A2F4-59D7-4FF4-9879-7F4AB237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0639E-60E7-459D-97FA-C689A2B7E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D478F3-CEA9-44E0-AC2C-8312B925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DC2F1-6899-4ADB-B780-75336A4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1BACA5-4301-4C91-96E4-6B308FD5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FD9D4E-EA92-48FB-87D7-3FE0E179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8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0C019-0709-4457-8EFE-3EF58CC5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38927-6FBC-44D9-87F3-920FA6C6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DA073B-4C2C-4DA3-B68A-BF6AA652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BBC457-AD0F-4073-9F12-0731DA48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D8D2C2-916C-4542-B9BB-39B2C372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C7A94F-B118-45C7-92B1-0A81B65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36D835-2AF9-4ECC-A55C-242087B7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3BE4ED-E72D-430F-AC85-66E4CF2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9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06743-9701-470B-8912-6F40C242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E7444E-A7FA-43D3-9595-E206C6A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737F39-B821-4594-B83B-13926710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5963FD-07CD-4881-AA9D-264AF487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23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99E3CA-68E1-453C-ACBE-D2C7A8A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E005E3-BE4C-4D55-BA55-9F451063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95CC46-5C9F-490F-A5F9-7D0DAD74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9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AE0E9-9E1A-4556-9795-0DB154AC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008F13-DF80-49B3-8558-37FCB0A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827A0-2287-4C7D-B30D-8E0D881F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2851DA-5632-4703-87CE-0C6072A1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A05DE-0327-4870-B616-BEACE38E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91B31-7339-4238-A890-903DAB55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1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8B810-5E23-42D9-A065-138E9374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E25231-CF0D-4F53-957F-72B449497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BA1172-9793-46A5-8D91-CD768EA1B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F80B95-FB28-4AA0-9C4A-078A599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5C9ED2-14C7-4C45-8016-405A17D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48CDBC-40D2-48A4-8584-759E42E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16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30BBEF-B4FC-444E-A89B-18A9BBCC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DB9438-3354-483F-9B0A-BF9D06AC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5CDB0-8FE1-4FA6-BC0F-4B6F5AA8E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EF78-4921-4B8A-8236-CCC997F22CE1}" type="datetimeFigureOut">
              <a:rPr lang="fr-FR" smtClean="0"/>
              <a:t>03/06/2021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0B885-06B4-4E42-B826-22C10FAB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C2BD0-F178-4A58-9C79-309E01A7D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D60C-BDB0-494B-8D12-4818AA412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1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469295" y="0"/>
            <a:ext cx="5247174" cy="6858000"/>
            <a:chOff x="3469295" y="0"/>
            <a:chExt cx="5247174" cy="68580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582F3BB5-7B76-4949-9151-F68DD2F0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9295" y="0"/>
              <a:ext cx="5240938" cy="6858000"/>
            </a:xfrm>
            <a:prstGeom prst="rect">
              <a:avLst/>
            </a:prstGeom>
          </p:spPr>
        </p:pic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BFF7729-AC95-4097-A9CE-100B08EB7C9F}"/>
                </a:ext>
              </a:extLst>
            </p:cNvPr>
            <p:cNvCxnSpPr/>
            <p:nvPr/>
          </p:nvCxnSpPr>
          <p:spPr>
            <a:xfrm>
              <a:off x="3866173" y="5337313"/>
              <a:ext cx="485029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0349A61E-750E-4B8D-B98A-14E6CEAC0BC4}"/>
                    </a:ext>
                  </a:extLst>
                </p:cNvPr>
                <p:cNvSpPr txBox="1"/>
                <p:nvPr/>
              </p:nvSpPr>
              <p:spPr>
                <a:xfrm>
                  <a:off x="3943876" y="5077637"/>
                  <a:ext cx="788356" cy="20845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0349A61E-750E-4B8D-B98A-14E6CEAC0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876" y="5077637"/>
                  <a:ext cx="788356" cy="208455"/>
                </a:xfrm>
                <a:prstGeom prst="rect">
                  <a:avLst/>
                </a:prstGeom>
                <a:blipFill>
                  <a:blip r:embed="rId3"/>
                  <a:stretch>
                    <a:fillRect l="-4651" b="-235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2AD21DB-6B33-4843-8BA7-31EDA9352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6173" y="606288"/>
              <a:ext cx="4721236" cy="184867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1ECB028-B1C5-4353-B000-087FB074869B}"/>
                    </a:ext>
                  </a:extLst>
                </p:cNvPr>
                <p:cNvSpPr txBox="1"/>
                <p:nvPr/>
              </p:nvSpPr>
              <p:spPr>
                <a:xfrm>
                  <a:off x="7929170" y="385178"/>
                  <a:ext cx="532646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61ECB028-B1C5-4353-B000-087FB0748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170" y="385178"/>
                  <a:ext cx="532646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CB9B15E-F151-43B1-A4AC-F6396413012E}"/>
                </a:ext>
              </a:extLst>
            </p:cNvPr>
            <p:cNvCxnSpPr>
              <a:cxnSpLocks/>
            </p:cNvCxnSpPr>
            <p:nvPr/>
          </p:nvCxnSpPr>
          <p:spPr>
            <a:xfrm>
              <a:off x="6250357" y="1478244"/>
              <a:ext cx="0" cy="472132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C61BBD63-3730-4331-8EF4-6D204CAC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6029" y="5318849"/>
              <a:ext cx="4681380" cy="1191847"/>
            </a:xfrm>
            <a:prstGeom prst="rect">
              <a:avLst/>
            </a:prstGeom>
          </p:spPr>
        </p:pic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399EEC61-CEE5-4E9A-AF6C-4209153DE7DA}"/>
                </a:ext>
              </a:extLst>
            </p:cNvPr>
            <p:cNvCxnSpPr>
              <a:cxnSpLocks/>
            </p:cNvCxnSpPr>
            <p:nvPr/>
          </p:nvCxnSpPr>
          <p:spPr>
            <a:xfrm>
              <a:off x="7418167" y="1371404"/>
              <a:ext cx="0" cy="88712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617861B-3913-4014-BCFB-8EA54352DFC0}"/>
                </a:ext>
              </a:extLst>
            </p:cNvPr>
            <p:cNvCxnSpPr>
              <a:cxnSpLocks/>
            </p:cNvCxnSpPr>
            <p:nvPr/>
          </p:nvCxnSpPr>
          <p:spPr>
            <a:xfrm>
              <a:off x="8587409" y="1607105"/>
              <a:ext cx="0" cy="138292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28B7380-7843-41B3-9B64-FEC075445E27}"/>
                </a:ext>
              </a:extLst>
            </p:cNvPr>
            <p:cNvCxnSpPr>
              <a:cxnSpLocks/>
            </p:cNvCxnSpPr>
            <p:nvPr/>
          </p:nvCxnSpPr>
          <p:spPr>
            <a:xfrm>
              <a:off x="6666678" y="1203237"/>
              <a:ext cx="0" cy="618715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A58D2296-EA5C-44EA-8360-37F2AC35E385}"/>
                </a:ext>
              </a:extLst>
            </p:cNvPr>
            <p:cNvCxnSpPr>
              <a:cxnSpLocks/>
            </p:cNvCxnSpPr>
            <p:nvPr/>
          </p:nvCxnSpPr>
          <p:spPr>
            <a:xfrm>
              <a:off x="7955903" y="1445173"/>
              <a:ext cx="0" cy="1111937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66CB146C-C079-4729-8962-EBD186F6E9D1}"/>
                </a:ext>
              </a:extLst>
            </p:cNvPr>
            <p:cNvSpPr/>
            <p:nvPr/>
          </p:nvSpPr>
          <p:spPr>
            <a:xfrm>
              <a:off x="3888828" y="1201145"/>
              <a:ext cx="4698124" cy="1253021"/>
            </a:xfrm>
            <a:custGeom>
              <a:avLst/>
              <a:gdLst>
                <a:gd name="connsiteX0" fmla="*/ 0 w 4698124"/>
                <a:gd name="connsiteY0" fmla="*/ 1253021 h 1253021"/>
                <a:gd name="connsiteX1" fmla="*/ 1897117 w 4698124"/>
                <a:gd name="connsiteY1" fmla="*/ 496276 h 1253021"/>
                <a:gd name="connsiteX2" fmla="*/ 2370082 w 4698124"/>
                <a:gd name="connsiteY2" fmla="*/ 275558 h 1253021"/>
                <a:gd name="connsiteX3" fmla="*/ 2801006 w 4698124"/>
                <a:gd name="connsiteY3" fmla="*/ 2289 h 1253021"/>
                <a:gd name="connsiteX4" fmla="*/ 3552496 w 4698124"/>
                <a:gd name="connsiteY4" fmla="*/ 149434 h 1253021"/>
                <a:gd name="connsiteX5" fmla="*/ 4067503 w 4698124"/>
                <a:gd name="connsiteY5" fmla="*/ 233517 h 1253021"/>
                <a:gd name="connsiteX6" fmla="*/ 4698124 w 4698124"/>
                <a:gd name="connsiteY6" fmla="*/ 396427 h 125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8124" h="1253021">
                  <a:moveTo>
                    <a:pt x="0" y="1253021"/>
                  </a:moveTo>
                  <a:lnTo>
                    <a:pt x="1897117" y="496276"/>
                  </a:lnTo>
                  <a:cubicBezTo>
                    <a:pt x="2292131" y="333366"/>
                    <a:pt x="2219434" y="357889"/>
                    <a:pt x="2370082" y="275558"/>
                  </a:cubicBezTo>
                  <a:cubicBezTo>
                    <a:pt x="2520730" y="193227"/>
                    <a:pt x="2603937" y="23310"/>
                    <a:pt x="2801006" y="2289"/>
                  </a:cubicBezTo>
                  <a:cubicBezTo>
                    <a:pt x="2998075" y="-18732"/>
                    <a:pt x="3341413" y="110896"/>
                    <a:pt x="3552496" y="149434"/>
                  </a:cubicBezTo>
                  <a:cubicBezTo>
                    <a:pt x="3763579" y="187972"/>
                    <a:pt x="3876565" y="192352"/>
                    <a:pt x="4067503" y="233517"/>
                  </a:cubicBezTo>
                  <a:cubicBezTo>
                    <a:pt x="4258441" y="274682"/>
                    <a:pt x="4478282" y="335554"/>
                    <a:pt x="4698124" y="396427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4046363-491E-4033-BBAE-BC7305EC52A8}"/>
                </a:ext>
              </a:extLst>
            </p:cNvPr>
            <p:cNvCxnSpPr/>
            <p:nvPr/>
          </p:nvCxnSpPr>
          <p:spPr>
            <a:xfrm>
              <a:off x="3866173" y="5548826"/>
              <a:ext cx="48440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1ED4BC0A-0239-4C61-A5F2-3ECFB70E1BC3}"/>
                    </a:ext>
                  </a:extLst>
                </p:cNvPr>
                <p:cNvSpPr txBox="1"/>
                <p:nvPr/>
              </p:nvSpPr>
              <p:spPr>
                <a:xfrm>
                  <a:off x="3929005" y="5441915"/>
                  <a:ext cx="463268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−120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1ED4BC0A-0239-4C61-A5F2-3ECFB70E1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005" y="5441915"/>
                  <a:ext cx="46326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632" r="-7895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3BF7683A-5BC8-4627-9B70-79788766B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8970" y="1201145"/>
              <a:ext cx="27708" cy="4366153"/>
            </a:xfrm>
            <a:prstGeom prst="line">
              <a:avLst/>
            </a:prstGeom>
            <a:ln w="28575">
              <a:solidFill>
                <a:srgbClr val="00B05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E6961835-ACCD-4C63-B1E6-E50F9828E98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317" y="1201145"/>
              <a:ext cx="0" cy="4735931"/>
            </a:xfrm>
            <a:prstGeom prst="line">
              <a:avLst/>
            </a:prstGeom>
            <a:ln w="28575">
              <a:solidFill>
                <a:srgbClr val="00B050"/>
              </a:solidFill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84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2F3BB5-7B76-4949-9151-F68DD2F0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95" y="0"/>
            <a:ext cx="5240938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FF7729-AC95-4097-A9CE-100B08EB7C9F}"/>
              </a:ext>
            </a:extLst>
          </p:cNvPr>
          <p:cNvCxnSpPr/>
          <p:nvPr/>
        </p:nvCxnSpPr>
        <p:spPr>
          <a:xfrm>
            <a:off x="3866173" y="5337313"/>
            <a:ext cx="485029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49A61E-750E-4B8D-B98A-14E6CEAC0BC4}"/>
                  </a:ext>
                </a:extLst>
              </p:cNvPr>
              <p:cNvSpPr txBox="1"/>
              <p:nvPr/>
            </p:nvSpPr>
            <p:spPr>
              <a:xfrm>
                <a:off x="3943876" y="5417751"/>
                <a:ext cx="788356" cy="2084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49A61E-750E-4B8D-B98A-14E6CEAC0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76" y="5417751"/>
                <a:ext cx="788356" cy="208455"/>
              </a:xfrm>
              <a:prstGeom prst="rect">
                <a:avLst/>
              </a:prstGeom>
              <a:blipFill>
                <a:blip r:embed="rId3"/>
                <a:stretch>
                  <a:fillRect l="-4651" b="-2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2AD21DB-6B33-4843-8BA7-31EDA9352A8C}"/>
              </a:ext>
            </a:extLst>
          </p:cNvPr>
          <p:cNvCxnSpPr>
            <a:cxnSpLocks/>
          </p:cNvCxnSpPr>
          <p:nvPr/>
        </p:nvCxnSpPr>
        <p:spPr>
          <a:xfrm flipV="1">
            <a:off x="3866173" y="606288"/>
            <a:ext cx="4721236" cy="18486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ECB028-B1C5-4353-B000-087FB074869B}"/>
                  </a:ext>
                </a:extLst>
              </p:cNvPr>
              <p:cNvSpPr txBox="1"/>
              <p:nvPr/>
            </p:nvSpPr>
            <p:spPr>
              <a:xfrm>
                <a:off x="7929170" y="385178"/>
                <a:ext cx="532646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ECB028-B1C5-4353-B000-087FB074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70" y="385178"/>
                <a:ext cx="532646" cy="184666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CB9B15E-F151-43B1-A4AC-F6396413012E}"/>
              </a:ext>
            </a:extLst>
          </p:cNvPr>
          <p:cNvCxnSpPr>
            <a:cxnSpLocks/>
          </p:cNvCxnSpPr>
          <p:nvPr/>
        </p:nvCxnSpPr>
        <p:spPr>
          <a:xfrm>
            <a:off x="6250357" y="1478244"/>
            <a:ext cx="0" cy="472132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61BBD63-3730-4331-8EF4-6D204CACC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029" y="5318849"/>
            <a:ext cx="4681380" cy="1191847"/>
          </a:xfrm>
          <a:prstGeom prst="rect">
            <a:avLst/>
          </a:prstGeom>
        </p:spPr>
      </p:pic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99EEC61-CEE5-4E9A-AF6C-4209153DE7DA}"/>
              </a:ext>
            </a:extLst>
          </p:cNvPr>
          <p:cNvCxnSpPr>
            <a:cxnSpLocks/>
          </p:cNvCxnSpPr>
          <p:nvPr/>
        </p:nvCxnSpPr>
        <p:spPr>
          <a:xfrm>
            <a:off x="7418167" y="1371404"/>
            <a:ext cx="0" cy="887120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617861B-3913-4014-BCFB-8EA54352DFC0}"/>
              </a:ext>
            </a:extLst>
          </p:cNvPr>
          <p:cNvCxnSpPr>
            <a:cxnSpLocks/>
          </p:cNvCxnSpPr>
          <p:nvPr/>
        </p:nvCxnSpPr>
        <p:spPr>
          <a:xfrm>
            <a:off x="8587409" y="1607105"/>
            <a:ext cx="0" cy="1382921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28B7380-7843-41B3-9B64-FEC075445E27}"/>
              </a:ext>
            </a:extLst>
          </p:cNvPr>
          <p:cNvCxnSpPr>
            <a:cxnSpLocks/>
          </p:cNvCxnSpPr>
          <p:nvPr/>
        </p:nvCxnSpPr>
        <p:spPr>
          <a:xfrm>
            <a:off x="6666678" y="1203237"/>
            <a:ext cx="0" cy="618715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58D2296-EA5C-44EA-8360-37F2AC35E385}"/>
              </a:ext>
            </a:extLst>
          </p:cNvPr>
          <p:cNvCxnSpPr>
            <a:cxnSpLocks/>
          </p:cNvCxnSpPr>
          <p:nvPr/>
        </p:nvCxnSpPr>
        <p:spPr>
          <a:xfrm>
            <a:off x="7955903" y="1445173"/>
            <a:ext cx="0" cy="1111937"/>
          </a:xfrm>
          <a:prstGeom prst="line">
            <a:avLst/>
          </a:prstGeom>
          <a:ln w="28575">
            <a:solidFill>
              <a:srgbClr val="C00000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66CB146C-C079-4729-8962-EBD186F6E9D1}"/>
              </a:ext>
            </a:extLst>
          </p:cNvPr>
          <p:cNvSpPr/>
          <p:nvPr/>
        </p:nvSpPr>
        <p:spPr>
          <a:xfrm>
            <a:off x="3888828" y="1201145"/>
            <a:ext cx="4698124" cy="1253021"/>
          </a:xfrm>
          <a:custGeom>
            <a:avLst/>
            <a:gdLst>
              <a:gd name="connsiteX0" fmla="*/ 0 w 4698124"/>
              <a:gd name="connsiteY0" fmla="*/ 1253021 h 1253021"/>
              <a:gd name="connsiteX1" fmla="*/ 1897117 w 4698124"/>
              <a:gd name="connsiteY1" fmla="*/ 496276 h 1253021"/>
              <a:gd name="connsiteX2" fmla="*/ 2370082 w 4698124"/>
              <a:gd name="connsiteY2" fmla="*/ 275558 h 1253021"/>
              <a:gd name="connsiteX3" fmla="*/ 2801006 w 4698124"/>
              <a:gd name="connsiteY3" fmla="*/ 2289 h 1253021"/>
              <a:gd name="connsiteX4" fmla="*/ 3552496 w 4698124"/>
              <a:gd name="connsiteY4" fmla="*/ 149434 h 1253021"/>
              <a:gd name="connsiteX5" fmla="*/ 4067503 w 4698124"/>
              <a:gd name="connsiteY5" fmla="*/ 233517 h 1253021"/>
              <a:gd name="connsiteX6" fmla="*/ 4698124 w 4698124"/>
              <a:gd name="connsiteY6" fmla="*/ 396427 h 125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98124" h="1253021">
                <a:moveTo>
                  <a:pt x="0" y="1253021"/>
                </a:moveTo>
                <a:lnTo>
                  <a:pt x="1897117" y="496276"/>
                </a:lnTo>
                <a:cubicBezTo>
                  <a:pt x="2292131" y="333366"/>
                  <a:pt x="2219434" y="357889"/>
                  <a:pt x="2370082" y="275558"/>
                </a:cubicBezTo>
                <a:cubicBezTo>
                  <a:pt x="2520730" y="193227"/>
                  <a:pt x="2603937" y="23310"/>
                  <a:pt x="2801006" y="2289"/>
                </a:cubicBezTo>
                <a:cubicBezTo>
                  <a:pt x="2998075" y="-18732"/>
                  <a:pt x="3341413" y="110896"/>
                  <a:pt x="3552496" y="149434"/>
                </a:cubicBezTo>
                <a:cubicBezTo>
                  <a:pt x="3763579" y="187972"/>
                  <a:pt x="3876565" y="192352"/>
                  <a:pt x="4067503" y="233517"/>
                </a:cubicBezTo>
                <a:cubicBezTo>
                  <a:pt x="4258441" y="274682"/>
                  <a:pt x="4478282" y="335554"/>
                  <a:pt x="4698124" y="396427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6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BCE6CC-43F5-4B03-8AA7-6D617924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27" y="540235"/>
            <a:ext cx="7176304" cy="434629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FBF9362-6642-4550-B47F-EB0B011AF6C8}"/>
              </a:ext>
            </a:extLst>
          </p:cNvPr>
          <p:cNvCxnSpPr>
            <a:cxnSpLocks/>
          </p:cNvCxnSpPr>
          <p:nvPr/>
        </p:nvCxnSpPr>
        <p:spPr>
          <a:xfrm>
            <a:off x="3605253" y="1759226"/>
            <a:ext cx="0" cy="263387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27EF959-1897-4C09-B06C-9AE6B0693681}"/>
              </a:ext>
            </a:extLst>
          </p:cNvPr>
          <p:cNvSpPr txBox="1"/>
          <p:nvPr/>
        </p:nvSpPr>
        <p:spPr>
          <a:xfrm>
            <a:off x="3878312" y="2625659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-11°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F3DF0AB-D611-4A33-9D60-41C601D8E2F3}"/>
              </a:ext>
            </a:extLst>
          </p:cNvPr>
          <p:cNvCxnSpPr>
            <a:cxnSpLocks/>
          </p:cNvCxnSpPr>
          <p:nvPr/>
        </p:nvCxnSpPr>
        <p:spPr>
          <a:xfrm>
            <a:off x="2524539" y="1759226"/>
            <a:ext cx="108071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D9DD9AE-199C-4D83-A162-643ED531D1FC}"/>
              </a:ext>
            </a:extLst>
          </p:cNvPr>
          <p:cNvCxnSpPr>
            <a:cxnSpLocks/>
          </p:cNvCxnSpPr>
          <p:nvPr/>
        </p:nvCxnSpPr>
        <p:spPr>
          <a:xfrm>
            <a:off x="7388749" y="2971800"/>
            <a:ext cx="0" cy="14212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5A5A618-8CC6-4AF3-8CB5-7EAA37C1F30C}"/>
              </a:ext>
            </a:extLst>
          </p:cNvPr>
          <p:cNvCxnSpPr>
            <a:cxnSpLocks/>
          </p:cNvCxnSpPr>
          <p:nvPr/>
        </p:nvCxnSpPr>
        <p:spPr>
          <a:xfrm>
            <a:off x="2524539" y="2994991"/>
            <a:ext cx="486421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E1650C3-D424-451A-AF1C-0D5D95D5B769}"/>
              </a:ext>
            </a:extLst>
          </p:cNvPr>
          <p:cNvSpPr txBox="1"/>
          <p:nvPr/>
        </p:nvSpPr>
        <p:spPr>
          <a:xfrm>
            <a:off x="6847066" y="4692533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1,55 kg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E7F6D8C-3850-4E33-B922-09052767BCF4}"/>
              </a:ext>
            </a:extLst>
          </p:cNvPr>
          <p:cNvSpPr txBox="1"/>
          <p:nvPr/>
        </p:nvSpPr>
        <p:spPr>
          <a:xfrm>
            <a:off x="3063569" y="1386653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18°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18EC801-E48A-4D96-B456-0FABD0FF7804}"/>
              </a:ext>
            </a:extLst>
          </p:cNvPr>
          <p:cNvSpPr txBox="1"/>
          <p:nvPr/>
        </p:nvSpPr>
        <p:spPr>
          <a:xfrm>
            <a:off x="3063568" y="4692533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0,35 kg</a:t>
            </a:r>
          </a:p>
        </p:txBody>
      </p:sp>
    </p:spTree>
    <p:extLst>
      <p:ext uri="{BB962C8B-B14F-4D97-AF65-F5344CB8AC3E}">
        <p14:creationId xmlns:p14="http://schemas.microsoft.com/office/powerpoint/2010/main" val="20986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D4B7D797-6D92-4501-9E59-F1F89A0D4D3D}"/>
              </a:ext>
            </a:extLst>
          </p:cNvPr>
          <p:cNvSpPr/>
          <p:nvPr/>
        </p:nvSpPr>
        <p:spPr>
          <a:xfrm>
            <a:off x="7108239" y="4232028"/>
            <a:ext cx="979918" cy="4696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1ABE71F-2209-4776-9FA1-1B46BE2FC855}"/>
              </a:ext>
            </a:extLst>
          </p:cNvPr>
          <p:cNvCxnSpPr>
            <a:stCxn id="9" idx="6"/>
            <a:endCxn id="32" idx="2"/>
          </p:cNvCxnSpPr>
          <p:nvPr/>
        </p:nvCxnSpPr>
        <p:spPr>
          <a:xfrm>
            <a:off x="4820171" y="3573134"/>
            <a:ext cx="159124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F1FE3DE-46DA-4E16-8CBB-DD4144159B7B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>
            <a:off x="4574348" y="3471311"/>
            <a:ext cx="969745" cy="110786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6807EC2-8AB3-4CFF-90D3-980E409B2857}"/>
              </a:ext>
            </a:extLst>
          </p:cNvPr>
          <p:cNvCxnSpPr>
            <a:cxnSpLocks/>
            <a:stCxn id="32" idx="1"/>
            <a:endCxn id="30" idx="5"/>
          </p:cNvCxnSpPr>
          <p:nvPr/>
        </p:nvCxnSpPr>
        <p:spPr>
          <a:xfrm>
            <a:off x="6453594" y="3471311"/>
            <a:ext cx="966409" cy="110786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4063BA3-84C6-4620-BAAF-4539D5536706}"/>
              </a:ext>
            </a:extLst>
          </p:cNvPr>
          <p:cNvCxnSpPr>
            <a:cxnSpLocks/>
            <a:stCxn id="10" idx="6"/>
            <a:endCxn id="30" idx="2"/>
          </p:cNvCxnSpPr>
          <p:nvPr/>
        </p:nvCxnSpPr>
        <p:spPr>
          <a:xfrm>
            <a:off x="5586270" y="4477357"/>
            <a:ext cx="158791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6B70E53-E133-4B44-83DD-3015F2AE5DC2}"/>
              </a:ext>
            </a:extLst>
          </p:cNvPr>
          <p:cNvSpPr/>
          <p:nvPr/>
        </p:nvSpPr>
        <p:spPr>
          <a:xfrm>
            <a:off x="3934085" y="3429000"/>
            <a:ext cx="2398642" cy="2398642"/>
          </a:xfrm>
          <a:prstGeom prst="arc">
            <a:avLst>
              <a:gd name="adj1" fmla="val 11122892"/>
              <a:gd name="adj2" fmla="val 146747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E0CBD8-C91C-43DD-9950-9A218CFB60A7}"/>
                  </a:ext>
                </a:extLst>
              </p:cNvPr>
              <p:cNvSpPr txBox="1"/>
              <p:nvPr/>
            </p:nvSpPr>
            <p:spPr>
              <a:xfrm>
                <a:off x="3225688" y="3674631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E0CBD8-C91C-43DD-9950-9A218CF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88" y="3674631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7692" t="-13333" r="-1153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1B72F34C-FFED-436A-8985-8FF86F611138}"/>
              </a:ext>
            </a:extLst>
          </p:cNvPr>
          <p:cNvSpPr/>
          <p:nvPr/>
        </p:nvSpPr>
        <p:spPr>
          <a:xfrm>
            <a:off x="4532171" y="3429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27CE7D-DEE3-4BAA-8F97-0099A8B3825F}"/>
              </a:ext>
            </a:extLst>
          </p:cNvPr>
          <p:cNvSpPr/>
          <p:nvPr/>
        </p:nvSpPr>
        <p:spPr>
          <a:xfrm>
            <a:off x="5298270" y="43333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2</a:t>
            </a:r>
            <a:endParaRPr lang="fr-FR" sz="2000" b="1" dirty="0">
              <a:solidFill>
                <a:srgbClr val="0070C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5E8EB00-0F94-476C-8CB2-13CE42ADA99C}"/>
              </a:ext>
            </a:extLst>
          </p:cNvPr>
          <p:cNvGrpSpPr/>
          <p:nvPr/>
        </p:nvGrpSpPr>
        <p:grpSpPr>
          <a:xfrm>
            <a:off x="3718061" y="4433292"/>
            <a:ext cx="432048" cy="576031"/>
            <a:chOff x="567356" y="1700030"/>
            <a:chExt cx="432048" cy="57603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25A6C92D-BCFA-419F-80A8-747356836EBE}"/>
                </a:ext>
              </a:extLst>
            </p:cNvPr>
            <p:cNvGrpSpPr/>
            <p:nvPr/>
          </p:nvGrpSpPr>
          <p:grpSpPr>
            <a:xfrm>
              <a:off x="567356" y="1988030"/>
              <a:ext cx="432048" cy="288031"/>
              <a:chOff x="2286259" y="3513708"/>
              <a:chExt cx="432048" cy="28803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D0C23A0-FE78-4890-8DDA-ED2D5F90401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7CACCD96-85DA-4A83-B281-29E6F3887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839096EE-A202-497D-B0FC-763BF8CF9D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D24CE90-9E2C-4BA6-9013-725C11FF3969}"/>
                </a:ext>
              </a:extLst>
            </p:cNvPr>
            <p:cNvSpPr/>
            <p:nvPr/>
          </p:nvSpPr>
          <p:spPr>
            <a:xfrm>
              <a:off x="639380" y="170003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0</a:t>
              </a:r>
              <a:endParaRPr lang="fr-FR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Éclair 14">
            <a:extLst>
              <a:ext uri="{FF2B5EF4-FFF2-40B4-BE49-F238E27FC236}">
                <a16:creationId xmlns:a16="http://schemas.microsoft.com/office/drawing/2014/main" id="{AC42EBDB-9534-496D-BAFB-8208A2B82AC7}"/>
              </a:ext>
            </a:extLst>
          </p:cNvPr>
          <p:cNvSpPr/>
          <p:nvPr/>
        </p:nvSpPr>
        <p:spPr>
          <a:xfrm rot="11349845" flipH="1">
            <a:off x="7284823" y="475286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7B83B0A-B084-4A3B-ACBC-06EE06F34737}"/>
              </a:ext>
            </a:extLst>
          </p:cNvPr>
          <p:cNvSpPr txBox="1"/>
          <p:nvPr/>
        </p:nvSpPr>
        <p:spPr>
          <a:xfrm>
            <a:off x="6446114" y="501950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789BBC12-E6BB-4A3D-8231-658A7649E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37" t="5011" r="10783" b="4609"/>
          <a:stretch/>
        </p:blipFill>
        <p:spPr>
          <a:xfrm>
            <a:off x="8384020" y="3296226"/>
            <a:ext cx="3035686" cy="1897898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FADB2363-42BF-4D96-93D4-1F416DE90D40}"/>
              </a:ext>
            </a:extLst>
          </p:cNvPr>
          <p:cNvSpPr/>
          <p:nvPr/>
        </p:nvSpPr>
        <p:spPr>
          <a:xfrm>
            <a:off x="7174180" y="43333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3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385C2A0-623E-4A8E-B33E-ADE839A89100}"/>
              </a:ext>
            </a:extLst>
          </p:cNvPr>
          <p:cNvSpPr/>
          <p:nvPr/>
        </p:nvSpPr>
        <p:spPr>
          <a:xfrm>
            <a:off x="6411417" y="3429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2’</a:t>
            </a:r>
            <a:endParaRPr lang="fr-FR" sz="2000" b="1" dirty="0">
              <a:solidFill>
                <a:srgbClr val="7030A0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237F070-378A-4DA4-BEA7-7610C779C695}"/>
              </a:ext>
            </a:extLst>
          </p:cNvPr>
          <p:cNvSpPr/>
          <p:nvPr/>
        </p:nvSpPr>
        <p:spPr>
          <a:xfrm>
            <a:off x="7715506" y="43333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4</a:t>
            </a:r>
            <a:endParaRPr lang="fr-FR" sz="2000" b="1" dirty="0">
              <a:solidFill>
                <a:srgbClr val="FF0000"/>
              </a:solidFill>
            </a:endParaRP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BC30EE5-2F27-46A4-A337-867F40C51EFC}"/>
              </a:ext>
            </a:extLst>
          </p:cNvPr>
          <p:cNvCxnSpPr>
            <a:cxnSpLocks/>
            <a:stCxn id="30" idx="6"/>
            <a:endCxn id="51" idx="2"/>
          </p:cNvCxnSpPr>
          <p:nvPr/>
        </p:nvCxnSpPr>
        <p:spPr>
          <a:xfrm>
            <a:off x="7462180" y="4477357"/>
            <a:ext cx="25332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97C9A3E-7F0E-464A-8CB9-94EB4DFC94BD}"/>
                  </a:ext>
                </a:extLst>
              </p:cNvPr>
              <p:cNvSpPr txBox="1"/>
              <p:nvPr/>
            </p:nvSpPr>
            <p:spPr>
              <a:xfrm>
                <a:off x="4823923" y="3296225"/>
                <a:ext cx="15798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297C9A3E-7F0E-464A-8CB9-94EB4DFC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923" y="3296225"/>
                <a:ext cx="1579810" cy="184666"/>
              </a:xfrm>
              <a:prstGeom prst="rect">
                <a:avLst/>
              </a:prstGeom>
              <a:blipFill>
                <a:blip r:embed="rId9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CC52880-2D33-4826-BE17-0A1D22276698}"/>
                  </a:ext>
                </a:extLst>
              </p:cNvPr>
              <p:cNvSpPr txBox="1"/>
              <p:nvPr/>
            </p:nvSpPr>
            <p:spPr>
              <a:xfrm>
                <a:off x="4329921" y="4037566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CC52880-2D33-4826-BE17-0A1D2227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921" y="4037566"/>
                <a:ext cx="791673" cy="369332"/>
              </a:xfrm>
              <a:prstGeom prst="rect">
                <a:avLst/>
              </a:prstGeom>
              <a:blipFill>
                <a:blip r:embed="rId10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3548FC7-294A-4740-AE21-303A112A9B97}"/>
                  </a:ext>
                </a:extLst>
              </p:cNvPr>
              <p:cNvSpPr txBox="1"/>
              <p:nvPr/>
            </p:nvSpPr>
            <p:spPr>
              <a:xfrm>
                <a:off x="5646534" y="4522856"/>
                <a:ext cx="137705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3548FC7-294A-4740-AE21-303A112A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34" y="4522856"/>
                <a:ext cx="1377054" cy="184666"/>
              </a:xfrm>
              <a:prstGeom prst="rect">
                <a:avLst/>
              </a:prstGeom>
              <a:blipFill>
                <a:blip r:embed="rId11"/>
                <a:stretch>
                  <a:fillRect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A8B1B36-87FF-4B08-82C4-D0863D75B6ED}"/>
                  </a:ext>
                </a:extLst>
              </p:cNvPr>
              <p:cNvSpPr txBox="1"/>
              <p:nvPr/>
            </p:nvSpPr>
            <p:spPr>
              <a:xfrm>
                <a:off x="6820158" y="3674631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A8B1B36-87FF-4B08-82C4-D0863D75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158" y="3674631"/>
                <a:ext cx="791673" cy="369332"/>
              </a:xfrm>
              <a:prstGeom prst="rect">
                <a:avLst/>
              </a:prstGeom>
              <a:blipFill>
                <a:blip r:embed="rId12"/>
                <a:stretch>
                  <a:fillRect l="-3846" t="-13333" r="-846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Éclair 59">
            <a:extLst>
              <a:ext uri="{FF2B5EF4-FFF2-40B4-BE49-F238E27FC236}">
                <a16:creationId xmlns:a16="http://schemas.microsoft.com/office/drawing/2014/main" id="{39CD778D-199C-4CDC-83D8-8576D14D004A}"/>
              </a:ext>
            </a:extLst>
          </p:cNvPr>
          <p:cNvSpPr/>
          <p:nvPr/>
        </p:nvSpPr>
        <p:spPr>
          <a:xfrm rot="9695346">
            <a:off x="4953147" y="3642428"/>
            <a:ext cx="210250" cy="23779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755A5FE-0764-4FA9-AE15-48F192ECD378}"/>
              </a:ext>
            </a:extLst>
          </p:cNvPr>
          <p:cNvSpPr txBox="1"/>
          <p:nvPr/>
        </p:nvSpPr>
        <p:spPr>
          <a:xfrm>
            <a:off x="5062477" y="379994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040BC2E-9B13-485C-937F-1735BF799F42}"/>
              </a:ext>
            </a:extLst>
          </p:cNvPr>
          <p:cNvSpPr txBox="1"/>
          <p:nvPr/>
        </p:nvSpPr>
        <p:spPr>
          <a:xfrm>
            <a:off x="6028485" y="40769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64" name="Éclair 63">
            <a:extLst>
              <a:ext uri="{FF2B5EF4-FFF2-40B4-BE49-F238E27FC236}">
                <a16:creationId xmlns:a16="http://schemas.microsoft.com/office/drawing/2014/main" id="{1E55CB6F-BB21-47FA-8230-35AEB872B995}"/>
              </a:ext>
            </a:extLst>
          </p:cNvPr>
          <p:cNvSpPr/>
          <p:nvPr/>
        </p:nvSpPr>
        <p:spPr>
          <a:xfrm rot="20485744">
            <a:off x="6803227" y="4191187"/>
            <a:ext cx="210250" cy="23779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F1FE3DE-46DA-4E16-8CBB-DD4144159B7B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>
            <a:off x="4574348" y="3471311"/>
            <a:ext cx="969745" cy="110786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4063BA3-84C6-4620-BAAF-4539D553670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5586270" y="4477357"/>
            <a:ext cx="65908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A6B70E53-E133-4B44-83DD-3015F2AE5DC2}"/>
              </a:ext>
            </a:extLst>
          </p:cNvPr>
          <p:cNvSpPr/>
          <p:nvPr/>
        </p:nvSpPr>
        <p:spPr>
          <a:xfrm>
            <a:off x="3934085" y="3429000"/>
            <a:ext cx="2398642" cy="2398642"/>
          </a:xfrm>
          <a:prstGeom prst="arc">
            <a:avLst>
              <a:gd name="adj1" fmla="val 12311841"/>
              <a:gd name="adj2" fmla="val 1467474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72F34C-FFED-436A-8985-8FF86F611138}"/>
              </a:ext>
            </a:extLst>
          </p:cNvPr>
          <p:cNvSpPr/>
          <p:nvPr/>
        </p:nvSpPr>
        <p:spPr>
          <a:xfrm>
            <a:off x="4532171" y="3429134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A27CE7D-DEE3-4BAA-8F97-0099A8B3825F}"/>
              </a:ext>
            </a:extLst>
          </p:cNvPr>
          <p:cNvSpPr/>
          <p:nvPr/>
        </p:nvSpPr>
        <p:spPr>
          <a:xfrm>
            <a:off x="5298270" y="4333357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2</a:t>
            </a:r>
            <a:endParaRPr lang="fr-FR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CC52880-2D33-4826-BE17-0A1D22276698}"/>
                  </a:ext>
                </a:extLst>
              </p:cNvPr>
              <p:cNvSpPr txBox="1"/>
              <p:nvPr/>
            </p:nvSpPr>
            <p:spPr>
              <a:xfrm>
                <a:off x="4329921" y="4037566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FCC52880-2D33-4826-BE17-0A1D2227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921" y="4037566"/>
                <a:ext cx="791673" cy="369332"/>
              </a:xfrm>
              <a:prstGeom prst="rect">
                <a:avLst/>
              </a:prstGeom>
              <a:blipFill>
                <a:blip r:embed="rId10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Éclair 59">
            <a:extLst>
              <a:ext uri="{FF2B5EF4-FFF2-40B4-BE49-F238E27FC236}">
                <a16:creationId xmlns:a16="http://schemas.microsoft.com/office/drawing/2014/main" id="{39CD778D-199C-4CDC-83D8-8576D14D004A}"/>
              </a:ext>
            </a:extLst>
          </p:cNvPr>
          <p:cNvSpPr/>
          <p:nvPr/>
        </p:nvSpPr>
        <p:spPr>
          <a:xfrm rot="8465803">
            <a:off x="4948841" y="3480118"/>
            <a:ext cx="210250" cy="23779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755A5FE-0764-4FA9-AE15-48F192ECD378}"/>
              </a:ext>
            </a:extLst>
          </p:cNvPr>
          <p:cNvSpPr txBox="1"/>
          <p:nvPr/>
        </p:nvSpPr>
        <p:spPr>
          <a:xfrm>
            <a:off x="5304327" y="2647809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040BC2E-9B13-485C-937F-1735BF799F42}"/>
              </a:ext>
            </a:extLst>
          </p:cNvPr>
          <p:cNvSpPr txBox="1"/>
          <p:nvPr/>
        </p:nvSpPr>
        <p:spPr>
          <a:xfrm>
            <a:off x="6028485" y="4076912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Ressort</a:t>
            </a:r>
          </a:p>
        </p:txBody>
      </p:sp>
      <p:sp>
        <p:nvSpPr>
          <p:cNvPr id="64" name="Éclair 63">
            <a:extLst>
              <a:ext uri="{FF2B5EF4-FFF2-40B4-BE49-F238E27FC236}">
                <a16:creationId xmlns:a16="http://schemas.microsoft.com/office/drawing/2014/main" id="{1E55CB6F-BB21-47FA-8230-35AEB872B995}"/>
              </a:ext>
            </a:extLst>
          </p:cNvPr>
          <p:cNvSpPr/>
          <p:nvPr/>
        </p:nvSpPr>
        <p:spPr>
          <a:xfrm rot="20485744">
            <a:off x="6803227" y="4191187"/>
            <a:ext cx="210250" cy="23779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E04B8AAB-54FD-4A5B-8CC7-89F0E8D94B69}"/>
              </a:ext>
            </a:extLst>
          </p:cNvPr>
          <p:cNvSpPr/>
          <p:nvPr/>
        </p:nvSpPr>
        <p:spPr>
          <a:xfrm rot="8513103" flipV="1">
            <a:off x="5337144" y="3976694"/>
            <a:ext cx="210250" cy="23779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8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24980F8-687E-48BB-B032-7494506410B6}"/>
              </a:ext>
            </a:extLst>
          </p:cNvPr>
          <p:cNvGrpSpPr/>
          <p:nvPr/>
        </p:nvGrpSpPr>
        <p:grpSpPr>
          <a:xfrm>
            <a:off x="5733044" y="167215"/>
            <a:ext cx="2812934" cy="2916985"/>
            <a:chOff x="2849787" y="170448"/>
            <a:chExt cx="2812934" cy="291698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4439B40-6F78-45ED-BC01-619A0E3C841E}"/>
                </a:ext>
              </a:extLst>
            </p:cNvPr>
            <p:cNvGrpSpPr/>
            <p:nvPr/>
          </p:nvGrpSpPr>
          <p:grpSpPr>
            <a:xfrm rot="19800000">
              <a:off x="3476245" y="248913"/>
              <a:ext cx="1476375" cy="1476376"/>
              <a:chOff x="1046480" y="523875"/>
              <a:chExt cx="1476375" cy="1476376"/>
            </a:xfrm>
          </p:grpSpPr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5573D69A-89FF-461F-AF0D-A82EED9F89C7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2C3DE81A-044B-48F5-BA75-B109897267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7EF118E-BE58-4D13-85D9-54EDFF59E2F5}"/>
                </a:ext>
              </a:extLst>
            </p:cNvPr>
            <p:cNvGrpSpPr/>
            <p:nvPr/>
          </p:nvGrpSpPr>
          <p:grpSpPr>
            <a:xfrm rot="20700000">
              <a:off x="3708650" y="369990"/>
              <a:ext cx="1476375" cy="1476376"/>
              <a:chOff x="1046480" y="523875"/>
              <a:chExt cx="1476375" cy="1476376"/>
            </a:xfrm>
          </p:grpSpPr>
          <p:cxnSp>
            <p:nvCxnSpPr>
              <p:cNvPr id="25" name="Connecteur droit avec flèche 24">
                <a:extLst>
                  <a:ext uri="{FF2B5EF4-FFF2-40B4-BE49-F238E27FC236}">
                    <a16:creationId xmlns:a16="http://schemas.microsoft.com/office/drawing/2014/main" id="{63A24997-34FF-43F9-BBCD-C205379F7105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97CC58AB-E4E4-49A5-AA30-DC1D745A1F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5673AB0-4432-4684-8B6E-8A485CA3BA21}"/>
                </a:ext>
              </a:extLst>
            </p:cNvPr>
            <p:cNvGrpSpPr/>
            <p:nvPr/>
          </p:nvGrpSpPr>
          <p:grpSpPr>
            <a:xfrm>
              <a:off x="3935571" y="519447"/>
              <a:ext cx="1476375" cy="1476376"/>
              <a:chOff x="1046480" y="523875"/>
              <a:chExt cx="1476375" cy="1476376"/>
            </a:xfrm>
          </p:grpSpPr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60174218-AAB5-4EAC-8C43-091924A430B0}"/>
                  </a:ext>
                </a:extLst>
              </p:cNvPr>
              <p:cNvCxnSpPr/>
              <p:nvPr/>
            </p:nvCxnSpPr>
            <p:spPr>
              <a:xfrm flipV="1">
                <a:off x="1046480" y="523875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FB95387-88E2-4B23-AD20-6367D2A340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84668" y="1262063"/>
                <a:ext cx="0" cy="1476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D495007-49CF-489A-AADD-5ECA04B9CAF6}"/>
                </a:ext>
              </a:extLst>
            </p:cNvPr>
            <p:cNvGrpSpPr/>
            <p:nvPr/>
          </p:nvGrpSpPr>
          <p:grpSpPr>
            <a:xfrm>
              <a:off x="3827570" y="1887822"/>
              <a:ext cx="216000" cy="216000"/>
              <a:chOff x="974480" y="2090250"/>
              <a:chExt cx="216000" cy="216000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A693BB0A-B722-47FB-81BE-16176876297C}"/>
                  </a:ext>
                </a:extLst>
              </p:cNvPr>
              <p:cNvSpPr/>
              <p:nvPr/>
            </p:nvSpPr>
            <p:spPr>
              <a:xfrm>
                <a:off x="974480" y="209025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68319214-A488-4D60-AA39-2904ABD4AA8D}"/>
                  </a:ext>
                </a:extLst>
              </p:cNvPr>
              <p:cNvSpPr/>
              <p:nvPr/>
            </p:nvSpPr>
            <p:spPr>
              <a:xfrm flipH="1">
                <a:off x="1046480" y="216225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AD41702-ADCA-49AC-A36F-7A355162A77B}"/>
                    </a:ext>
                  </a:extLst>
                </p:cNvPr>
                <p:cNvSpPr txBox="1"/>
                <p:nvPr/>
              </p:nvSpPr>
              <p:spPr>
                <a:xfrm>
                  <a:off x="5411947" y="1954069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DAD41702-ADCA-49AC-A36F-7A355162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954069"/>
                  <a:ext cx="250774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2B3AD73-817B-4C42-A54C-F4A3E575B0AB}"/>
                    </a:ext>
                  </a:extLst>
                </p:cNvPr>
                <p:cNvSpPr txBox="1"/>
                <p:nvPr/>
              </p:nvSpPr>
              <p:spPr>
                <a:xfrm>
                  <a:off x="5411947" y="1466613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2B3AD73-817B-4C42-A54C-F4A3E575B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947" y="1466613"/>
                  <a:ext cx="25077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FB93762-CBBA-4DE8-84B9-4FFFE9DB84C4}"/>
                    </a:ext>
                  </a:extLst>
                </p:cNvPr>
                <p:cNvSpPr txBox="1"/>
                <p:nvPr/>
              </p:nvSpPr>
              <p:spPr>
                <a:xfrm>
                  <a:off x="3789982" y="170448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FB93762-CBBA-4DE8-84B9-4FFFE9DB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982" y="170448"/>
                  <a:ext cx="235962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3158" r="-7895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8B4D4CE5-AEE9-438B-90D2-7C0A2A85D181}"/>
                    </a:ext>
                  </a:extLst>
                </p:cNvPr>
                <p:cNvSpPr txBox="1"/>
                <p:nvPr/>
              </p:nvSpPr>
              <p:spPr>
                <a:xfrm>
                  <a:off x="3424765" y="248426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8B4D4CE5-AEE9-438B-90D2-7C0A2A85D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4765" y="248426"/>
                  <a:ext cx="23596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3158" r="-7895" b="-1463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79D837B-0F10-4EEB-AC0F-8D1717DBFCB8}"/>
                </a:ext>
              </a:extLst>
            </p:cNvPr>
            <p:cNvSpPr/>
            <p:nvPr/>
          </p:nvSpPr>
          <p:spPr>
            <a:xfrm>
              <a:off x="2849787" y="903533"/>
              <a:ext cx="2183900" cy="2183900"/>
            </a:xfrm>
            <a:prstGeom prst="arc">
              <a:avLst>
                <a:gd name="adj1" fmla="val 20708110"/>
                <a:gd name="adj2" fmla="val 0"/>
              </a:avLst>
            </a:prstGeom>
            <a:ln w="28575">
              <a:solidFill>
                <a:srgbClr val="00B0F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B8A4A0C-45F3-4B8B-BB7B-598C5A2F19AE}"/>
                    </a:ext>
                  </a:extLst>
                </p:cNvPr>
                <p:cNvSpPr txBox="1"/>
                <p:nvPr/>
              </p:nvSpPr>
              <p:spPr>
                <a:xfrm>
                  <a:off x="5126872" y="1692958"/>
                  <a:ext cx="17774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B8A4A0C-45F3-4B8B-BB7B-598C5A2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872" y="1692958"/>
                  <a:ext cx="177741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41379" r="-34483" b="-317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345E7A6-2E4C-4829-9D32-79B1FB805573}"/>
                </a:ext>
              </a:extLst>
            </p:cNvPr>
            <p:cNvSpPr/>
            <p:nvPr/>
          </p:nvSpPr>
          <p:spPr>
            <a:xfrm>
              <a:off x="2986114" y="1036749"/>
              <a:ext cx="1917468" cy="1917468"/>
            </a:xfrm>
            <a:prstGeom prst="arc">
              <a:avLst>
                <a:gd name="adj1" fmla="val 19838539"/>
                <a:gd name="adj2" fmla="val 0"/>
              </a:avLst>
            </a:prstGeom>
            <a:ln w="28575">
              <a:solidFill>
                <a:srgbClr val="7030A0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A7A136E-CCF7-4122-8BC7-3EAA2A1CF928}"/>
                    </a:ext>
                  </a:extLst>
                </p:cNvPr>
                <p:cNvSpPr txBox="1"/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A7A136E-CCF7-4122-8BC7-3EAA2A1CF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86768" y="1228710"/>
                  <a:ext cx="72345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4353178-36EA-47D7-B640-20AC83795C1E}"/>
                    </a:ext>
                  </a:extLst>
                </p:cNvPr>
                <p:cNvSpPr txBox="1"/>
                <p:nvPr/>
              </p:nvSpPr>
              <p:spPr>
                <a:xfrm>
                  <a:off x="5243284" y="1049835"/>
                  <a:ext cx="2507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34353178-36EA-47D7-B640-20AC83795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284" y="1049835"/>
                  <a:ext cx="250774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9512" r="-4878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A91BA3E-0B78-4592-83E0-2F0F9EBB4DEC}"/>
                    </a:ext>
                  </a:extLst>
                </p:cNvPr>
                <p:cNvSpPr txBox="1"/>
                <p:nvPr/>
              </p:nvSpPr>
              <p:spPr>
                <a:xfrm>
                  <a:off x="3088068" y="437142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1A91BA3E-0B78-4592-83E0-2F0F9EBB4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8068" y="437142"/>
                  <a:ext cx="235962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13158" r="-7895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8D662B3-3704-41AB-BDEE-C56123E7E8ED}"/>
                  </a:ext>
                </a:extLst>
              </p:cNvPr>
              <p:cNvSpPr txBox="1"/>
              <p:nvPr/>
            </p:nvSpPr>
            <p:spPr>
              <a:xfrm>
                <a:off x="6702015" y="2157407"/>
                <a:ext cx="248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8D662B3-3704-41AB-BDEE-C56123E7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015" y="2157407"/>
                <a:ext cx="248594" cy="246221"/>
              </a:xfrm>
              <a:prstGeom prst="rect">
                <a:avLst/>
              </a:prstGeom>
              <a:blipFill>
                <a:blip r:embed="rId10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77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FE8AAC26-86BB-4CED-AF81-DE3F6B01DFC3}"/>
              </a:ext>
            </a:extLst>
          </p:cNvPr>
          <p:cNvSpPr/>
          <p:nvPr/>
        </p:nvSpPr>
        <p:spPr>
          <a:xfrm rot="1574700">
            <a:off x="2685727" y="2066186"/>
            <a:ext cx="2559169" cy="1274297"/>
          </a:xfrm>
          <a:prstGeom prst="parallelogram">
            <a:avLst>
              <a:gd name="adj" fmla="val 3859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8E40E44-78DB-472A-A12C-D7197C5F13C8}"/>
              </a:ext>
            </a:extLst>
          </p:cNvPr>
          <p:cNvCxnSpPr/>
          <p:nvPr/>
        </p:nvCxnSpPr>
        <p:spPr>
          <a:xfrm>
            <a:off x="2535883" y="2709684"/>
            <a:ext cx="283265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5E3CE0E4-9461-4F99-B1FB-47D73712725D}"/>
              </a:ext>
            </a:extLst>
          </p:cNvPr>
          <p:cNvSpPr txBox="1"/>
          <p:nvPr/>
        </p:nvSpPr>
        <p:spPr>
          <a:xfrm>
            <a:off x="3682736" y="227330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L</a:t>
            </a:r>
            <a:r>
              <a:rPr lang="fr-FR" i="1" baseline="-25000" dirty="0" err="1"/>
              <a:t>r</a:t>
            </a:r>
            <a:endParaRPr lang="fr-FR" i="1" baseline="-250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532FC40-2723-4F73-9EE5-9CA7B0829057}"/>
              </a:ext>
            </a:extLst>
          </p:cNvPr>
          <p:cNvCxnSpPr>
            <a:cxnSpLocks/>
          </p:cNvCxnSpPr>
          <p:nvPr/>
        </p:nvCxnSpPr>
        <p:spPr>
          <a:xfrm>
            <a:off x="2485083" y="4116365"/>
            <a:ext cx="146712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D57E4CD-A4F1-4F33-A784-987D0587FDF5}"/>
              </a:ext>
            </a:extLst>
          </p:cNvPr>
          <p:cNvSpPr txBox="1"/>
          <p:nvPr/>
        </p:nvSpPr>
        <p:spPr>
          <a:xfrm>
            <a:off x="2936071" y="365598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</a:t>
            </a:r>
            <a:r>
              <a:rPr lang="fr-FR" i="1" baseline="-25000" dirty="0"/>
              <a:t>r0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F6AD824-17A8-4E2C-B41D-9EC256630A0C}"/>
              </a:ext>
            </a:extLst>
          </p:cNvPr>
          <p:cNvCxnSpPr>
            <a:cxnSpLocks/>
          </p:cNvCxnSpPr>
          <p:nvPr/>
        </p:nvCxnSpPr>
        <p:spPr>
          <a:xfrm>
            <a:off x="2656269" y="2903515"/>
            <a:ext cx="1467126" cy="0"/>
          </a:xfrm>
          <a:prstGeom prst="line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6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D1627C4-F032-4AC3-9183-051C03B74215}"/>
              </a:ext>
            </a:extLst>
          </p:cNvPr>
          <p:cNvCxnSpPr>
            <a:cxnSpLocks/>
          </p:cNvCxnSpPr>
          <p:nvPr/>
        </p:nvCxnSpPr>
        <p:spPr>
          <a:xfrm>
            <a:off x="1057266" y="1271016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A286643-E613-4BCF-B6D8-1E2FCEBCB6B8}"/>
              </a:ext>
            </a:extLst>
          </p:cNvPr>
          <p:cNvCxnSpPr>
            <a:cxnSpLocks/>
          </p:cNvCxnSpPr>
          <p:nvPr/>
        </p:nvCxnSpPr>
        <p:spPr>
          <a:xfrm>
            <a:off x="1057266" y="1990344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06E7A6-3137-44B8-8169-BF81FD365BE3}"/>
              </a:ext>
            </a:extLst>
          </p:cNvPr>
          <p:cNvCxnSpPr>
            <a:cxnSpLocks/>
          </p:cNvCxnSpPr>
          <p:nvPr/>
        </p:nvCxnSpPr>
        <p:spPr>
          <a:xfrm>
            <a:off x="1057266" y="2709672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0E8CDDB-AB96-4B5D-A3FF-1978618579A5}"/>
              </a:ext>
            </a:extLst>
          </p:cNvPr>
          <p:cNvCxnSpPr>
            <a:cxnSpLocks/>
          </p:cNvCxnSpPr>
          <p:nvPr/>
        </p:nvCxnSpPr>
        <p:spPr>
          <a:xfrm>
            <a:off x="1057266" y="3429000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94F41F0-78F2-491D-BBD9-B44797535BD3}"/>
              </a:ext>
            </a:extLst>
          </p:cNvPr>
          <p:cNvCxnSpPr>
            <a:cxnSpLocks/>
          </p:cNvCxnSpPr>
          <p:nvPr/>
        </p:nvCxnSpPr>
        <p:spPr>
          <a:xfrm>
            <a:off x="1057266" y="414832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4105A1-3CC9-4865-8D6E-676955720743}"/>
              </a:ext>
            </a:extLst>
          </p:cNvPr>
          <p:cNvCxnSpPr>
            <a:cxnSpLocks/>
          </p:cNvCxnSpPr>
          <p:nvPr/>
        </p:nvCxnSpPr>
        <p:spPr>
          <a:xfrm>
            <a:off x="1057266" y="90220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0794093-B919-43A6-89A9-B403FE5A2551}"/>
              </a:ext>
            </a:extLst>
          </p:cNvPr>
          <p:cNvCxnSpPr>
            <a:cxnSpLocks/>
          </p:cNvCxnSpPr>
          <p:nvPr/>
        </p:nvCxnSpPr>
        <p:spPr>
          <a:xfrm>
            <a:off x="1057266" y="1630680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576F5E2-3108-42EC-B24A-19189CF4AA75}"/>
              </a:ext>
            </a:extLst>
          </p:cNvPr>
          <p:cNvCxnSpPr>
            <a:cxnSpLocks/>
          </p:cNvCxnSpPr>
          <p:nvPr/>
        </p:nvCxnSpPr>
        <p:spPr>
          <a:xfrm>
            <a:off x="1057266" y="2350008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07F768-3E87-40F1-819F-C0449600F895}"/>
              </a:ext>
            </a:extLst>
          </p:cNvPr>
          <p:cNvCxnSpPr>
            <a:cxnSpLocks/>
          </p:cNvCxnSpPr>
          <p:nvPr/>
        </p:nvCxnSpPr>
        <p:spPr>
          <a:xfrm>
            <a:off x="1057266" y="3069336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77C2544-A5C2-497B-89C9-F6FBD9A76242}"/>
              </a:ext>
            </a:extLst>
          </p:cNvPr>
          <p:cNvCxnSpPr>
            <a:cxnSpLocks/>
          </p:cNvCxnSpPr>
          <p:nvPr/>
        </p:nvCxnSpPr>
        <p:spPr>
          <a:xfrm>
            <a:off x="1057266" y="3788664"/>
            <a:ext cx="744664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C82A79D-39CF-414C-84B1-F1FC15D2FFB2}"/>
              </a:ext>
            </a:extLst>
          </p:cNvPr>
          <p:cNvCxnSpPr>
            <a:cxnSpLocks/>
          </p:cNvCxnSpPr>
          <p:nvPr/>
        </p:nvCxnSpPr>
        <p:spPr>
          <a:xfrm>
            <a:off x="1057266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EF1183C-1317-4B14-859A-1CFAF75B43B4}"/>
              </a:ext>
            </a:extLst>
          </p:cNvPr>
          <p:cNvCxnSpPr>
            <a:cxnSpLocks/>
          </p:cNvCxnSpPr>
          <p:nvPr/>
        </p:nvCxnSpPr>
        <p:spPr>
          <a:xfrm>
            <a:off x="1778423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BD5A2DE-AAF6-4502-951B-9958BBFFDF47}"/>
              </a:ext>
            </a:extLst>
          </p:cNvPr>
          <p:cNvCxnSpPr>
            <a:cxnSpLocks/>
          </p:cNvCxnSpPr>
          <p:nvPr/>
        </p:nvCxnSpPr>
        <p:spPr>
          <a:xfrm>
            <a:off x="2499580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BDF14BC-E804-44A7-B3D8-7509F53C020A}"/>
              </a:ext>
            </a:extLst>
          </p:cNvPr>
          <p:cNvCxnSpPr>
            <a:cxnSpLocks/>
          </p:cNvCxnSpPr>
          <p:nvPr/>
        </p:nvCxnSpPr>
        <p:spPr>
          <a:xfrm>
            <a:off x="3220737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0746AB8-504E-4B5A-9551-05E0F487455B}"/>
              </a:ext>
            </a:extLst>
          </p:cNvPr>
          <p:cNvCxnSpPr>
            <a:cxnSpLocks/>
          </p:cNvCxnSpPr>
          <p:nvPr/>
        </p:nvCxnSpPr>
        <p:spPr>
          <a:xfrm>
            <a:off x="3941894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4AD8B5-E493-488B-8B9B-850075E41326}"/>
              </a:ext>
            </a:extLst>
          </p:cNvPr>
          <p:cNvCxnSpPr>
            <a:cxnSpLocks/>
          </p:cNvCxnSpPr>
          <p:nvPr/>
        </p:nvCxnSpPr>
        <p:spPr>
          <a:xfrm>
            <a:off x="4663051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508A74B-AF74-4980-827A-423326DE300F}"/>
              </a:ext>
            </a:extLst>
          </p:cNvPr>
          <p:cNvCxnSpPr>
            <a:cxnSpLocks/>
          </p:cNvCxnSpPr>
          <p:nvPr/>
        </p:nvCxnSpPr>
        <p:spPr>
          <a:xfrm>
            <a:off x="5384208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25AD7E-A27A-4380-BE2E-6EE64D5629FF}"/>
              </a:ext>
            </a:extLst>
          </p:cNvPr>
          <p:cNvCxnSpPr>
            <a:cxnSpLocks/>
          </p:cNvCxnSpPr>
          <p:nvPr/>
        </p:nvCxnSpPr>
        <p:spPr>
          <a:xfrm>
            <a:off x="6105365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9CCCBF4-443E-4964-803C-8E6468D88362}"/>
              </a:ext>
            </a:extLst>
          </p:cNvPr>
          <p:cNvCxnSpPr>
            <a:cxnSpLocks/>
          </p:cNvCxnSpPr>
          <p:nvPr/>
        </p:nvCxnSpPr>
        <p:spPr>
          <a:xfrm>
            <a:off x="6826522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5A6A941-36C7-4933-8F05-F9A5AFAB5213}"/>
              </a:ext>
            </a:extLst>
          </p:cNvPr>
          <p:cNvCxnSpPr>
            <a:cxnSpLocks/>
          </p:cNvCxnSpPr>
          <p:nvPr/>
        </p:nvCxnSpPr>
        <p:spPr>
          <a:xfrm>
            <a:off x="7547679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E71079-0AB7-422E-ACC4-AECE3C326D59}"/>
              </a:ext>
            </a:extLst>
          </p:cNvPr>
          <p:cNvCxnSpPr>
            <a:cxnSpLocks/>
          </p:cNvCxnSpPr>
          <p:nvPr/>
        </p:nvCxnSpPr>
        <p:spPr>
          <a:xfrm>
            <a:off x="8268834" y="512064"/>
            <a:ext cx="0" cy="371246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75CC1E1-B8DD-4B72-809E-A281DE0F9F6F}"/>
                  </a:ext>
                </a:extLst>
              </p:cNvPr>
              <p:cNvSpPr txBox="1"/>
              <p:nvPr/>
            </p:nvSpPr>
            <p:spPr>
              <a:xfrm>
                <a:off x="997153" y="4366667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75CC1E1-B8DD-4B72-809E-A281DE0F9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3" y="4366667"/>
                <a:ext cx="120225" cy="184666"/>
              </a:xfrm>
              <a:prstGeom prst="rect">
                <a:avLst/>
              </a:prstGeom>
              <a:blipFill>
                <a:blip r:embed="rId2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BB5B880-DDB9-4F8F-BDAB-A12FD3A542A9}"/>
                  </a:ext>
                </a:extLst>
              </p:cNvPr>
              <p:cNvSpPr txBox="1"/>
              <p:nvPr/>
            </p:nvSpPr>
            <p:spPr>
              <a:xfrm>
                <a:off x="1564662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0,05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EBB5B880-DDB9-4F8F-BDAB-A12FD3A54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62" y="4366667"/>
                <a:ext cx="322204" cy="184666"/>
              </a:xfrm>
              <a:prstGeom prst="rect">
                <a:avLst/>
              </a:prstGeom>
              <a:blipFill>
                <a:blip r:embed="rId3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E1E559D-0DF5-411F-8C05-F500B7614177}"/>
                  </a:ext>
                </a:extLst>
              </p:cNvPr>
              <p:cNvSpPr txBox="1"/>
              <p:nvPr/>
            </p:nvSpPr>
            <p:spPr>
              <a:xfrm>
                <a:off x="2334150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6E1E559D-0DF5-411F-8C05-F500B761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150" y="4366667"/>
                <a:ext cx="237244" cy="184666"/>
              </a:xfrm>
              <a:prstGeom prst="rect">
                <a:avLst/>
              </a:prstGeom>
              <a:blipFill>
                <a:blip r:embed="rId4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2E050BE-A153-4FFF-8A34-47798B713173}"/>
                  </a:ext>
                </a:extLst>
              </p:cNvPr>
              <p:cNvSpPr txBox="1"/>
              <p:nvPr/>
            </p:nvSpPr>
            <p:spPr>
              <a:xfrm>
                <a:off x="3018678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0,15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2E050BE-A153-4FFF-8A34-47798B713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78" y="4366667"/>
                <a:ext cx="322204" cy="184666"/>
              </a:xfrm>
              <a:prstGeom prst="rect">
                <a:avLst/>
              </a:prstGeom>
              <a:blipFill>
                <a:blip r:embed="rId5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7831190-C8B1-4F8D-9A54-F0ED85874C46}"/>
                  </a:ext>
                </a:extLst>
              </p:cNvPr>
              <p:cNvSpPr txBox="1"/>
              <p:nvPr/>
            </p:nvSpPr>
            <p:spPr>
              <a:xfrm>
                <a:off x="3788166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0,2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B7831190-C8B1-4F8D-9A54-F0ED8587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66" y="4366667"/>
                <a:ext cx="237244" cy="184666"/>
              </a:xfrm>
              <a:prstGeom prst="rect">
                <a:avLst/>
              </a:prstGeom>
              <a:blipFill>
                <a:blip r:embed="rId6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0529EE9-B831-4ABD-A0AC-3A66B4A20F38}"/>
                  </a:ext>
                </a:extLst>
              </p:cNvPr>
              <p:cNvSpPr txBox="1"/>
              <p:nvPr/>
            </p:nvSpPr>
            <p:spPr>
              <a:xfrm>
                <a:off x="4472694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0,25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0529EE9-B831-4ABD-A0AC-3A66B4A20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94" y="4366667"/>
                <a:ext cx="322204" cy="184666"/>
              </a:xfrm>
              <a:prstGeom prst="rect">
                <a:avLst/>
              </a:prstGeom>
              <a:blipFill>
                <a:blip r:embed="rId7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990046-5B8E-47C2-9057-5CBBA79220BC}"/>
                  </a:ext>
                </a:extLst>
              </p:cNvPr>
              <p:cNvSpPr txBox="1"/>
              <p:nvPr/>
            </p:nvSpPr>
            <p:spPr>
              <a:xfrm>
                <a:off x="5242182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0,3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990046-5B8E-47C2-9057-5CBBA7922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82" y="4366667"/>
                <a:ext cx="237244" cy="184666"/>
              </a:xfrm>
              <a:prstGeom prst="rect">
                <a:avLst/>
              </a:prstGeom>
              <a:blipFill>
                <a:blip r:embed="rId8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6C4D108-2FFA-47F0-9AC4-23C5A69F0EED}"/>
                  </a:ext>
                </a:extLst>
              </p:cNvPr>
              <p:cNvSpPr txBox="1"/>
              <p:nvPr/>
            </p:nvSpPr>
            <p:spPr>
              <a:xfrm>
                <a:off x="5926710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0,35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6C4D108-2FFA-47F0-9AC4-23C5A69F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10" y="4366667"/>
                <a:ext cx="322204" cy="184666"/>
              </a:xfrm>
              <a:prstGeom prst="rect">
                <a:avLst/>
              </a:prstGeom>
              <a:blipFill>
                <a:blip r:embed="rId9"/>
                <a:stretch>
                  <a:fillRect l="-11321" r="-13208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64894D0-4D79-456F-9682-75848721D5EF}"/>
                  </a:ext>
                </a:extLst>
              </p:cNvPr>
              <p:cNvSpPr txBox="1"/>
              <p:nvPr/>
            </p:nvSpPr>
            <p:spPr>
              <a:xfrm>
                <a:off x="6696198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464894D0-4D79-456F-9682-75848721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98" y="4366667"/>
                <a:ext cx="237244" cy="184666"/>
              </a:xfrm>
              <a:prstGeom prst="rect">
                <a:avLst/>
              </a:prstGeom>
              <a:blipFill>
                <a:blip r:embed="rId10"/>
                <a:stretch>
                  <a:fillRect l="-15385" r="-15385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A72E0BA-0565-43C1-A630-6FE85C31F7AB}"/>
                  </a:ext>
                </a:extLst>
              </p:cNvPr>
              <p:cNvSpPr txBox="1"/>
              <p:nvPr/>
            </p:nvSpPr>
            <p:spPr>
              <a:xfrm>
                <a:off x="7380726" y="4366667"/>
                <a:ext cx="3222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0,45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A72E0BA-0565-43C1-A630-6FE85C31F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726" y="4366667"/>
                <a:ext cx="322204" cy="184666"/>
              </a:xfrm>
              <a:prstGeom prst="rect">
                <a:avLst/>
              </a:prstGeom>
              <a:blipFill>
                <a:blip r:embed="rId11"/>
                <a:stretch>
                  <a:fillRect l="-11321" r="-11321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A91723E-DDF2-48B3-8E48-24BE876DB074}"/>
                  </a:ext>
                </a:extLst>
              </p:cNvPr>
              <p:cNvSpPr txBox="1"/>
              <p:nvPr/>
            </p:nvSpPr>
            <p:spPr>
              <a:xfrm>
                <a:off x="8150212" y="4366667"/>
                <a:ext cx="2372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A91723E-DDF2-48B3-8E48-24BE876D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12" y="4366667"/>
                <a:ext cx="237244" cy="184666"/>
              </a:xfrm>
              <a:prstGeom prst="rect">
                <a:avLst/>
              </a:prstGeom>
              <a:blipFill>
                <a:blip r:embed="rId12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B2F3828-D3B0-4252-94E3-AADB9F0500D7}"/>
              </a:ext>
            </a:extLst>
          </p:cNvPr>
          <p:cNvCxnSpPr>
            <a:cxnSpLocks/>
          </p:cNvCxnSpPr>
          <p:nvPr/>
        </p:nvCxnSpPr>
        <p:spPr>
          <a:xfrm>
            <a:off x="1057265" y="1990918"/>
            <a:ext cx="1000135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DCFE54A-7AF4-427A-99F6-F4C78A8E39EB}"/>
              </a:ext>
            </a:extLst>
          </p:cNvPr>
          <p:cNvSpPr txBox="1"/>
          <p:nvPr/>
        </p:nvSpPr>
        <p:spPr>
          <a:xfrm>
            <a:off x="201620" y="2599346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EAD91A0-FEAB-43DC-B76C-28845A650659}"/>
              </a:ext>
            </a:extLst>
          </p:cNvPr>
          <p:cNvSpPr txBox="1"/>
          <p:nvPr/>
        </p:nvSpPr>
        <p:spPr>
          <a:xfrm>
            <a:off x="201620" y="4019157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05C7A3-3224-4AFF-B9E2-B2F9BEBAE339}"/>
              </a:ext>
            </a:extLst>
          </p:cNvPr>
          <p:cNvSpPr txBox="1"/>
          <p:nvPr/>
        </p:nvSpPr>
        <p:spPr>
          <a:xfrm>
            <a:off x="201620" y="3309251"/>
            <a:ext cx="5408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État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AC4204-0F9D-4664-8337-EAAFE9E28343}"/>
              </a:ext>
            </a:extLst>
          </p:cNvPr>
          <p:cNvSpPr txBox="1"/>
          <p:nvPr/>
        </p:nvSpPr>
        <p:spPr>
          <a:xfrm>
            <a:off x="107951" y="1788163"/>
            <a:ext cx="77212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Vitesse </a:t>
            </a:r>
          </a:p>
          <a:p>
            <a:pPr algn="ctr"/>
            <a:r>
              <a:rPr lang="fr-FR" sz="1200" dirty="0"/>
              <a:t>négative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D88A426-FD6A-4A12-B306-DAA1D66729A2}"/>
              </a:ext>
            </a:extLst>
          </p:cNvPr>
          <p:cNvSpPr txBox="1"/>
          <p:nvPr/>
        </p:nvSpPr>
        <p:spPr>
          <a:xfrm>
            <a:off x="-113212" y="1179536"/>
            <a:ext cx="11704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déploie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5EB77F12-AEA6-4568-A339-E82D0317C4FF}"/>
              </a:ext>
            </a:extLst>
          </p:cNvPr>
          <p:cNvCxnSpPr>
            <a:cxnSpLocks/>
          </p:cNvCxnSpPr>
          <p:nvPr/>
        </p:nvCxnSpPr>
        <p:spPr>
          <a:xfrm>
            <a:off x="2057400" y="1625264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767B30F-EBB5-49E7-B909-FCB2A14BABBE}"/>
              </a:ext>
            </a:extLst>
          </p:cNvPr>
          <p:cNvCxnSpPr>
            <a:cxnSpLocks/>
          </p:cNvCxnSpPr>
          <p:nvPr/>
        </p:nvCxnSpPr>
        <p:spPr>
          <a:xfrm>
            <a:off x="2179711" y="1631806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969ED4F-0DF2-4481-BFF0-54A068DD8791}"/>
              </a:ext>
            </a:extLst>
          </p:cNvPr>
          <p:cNvCxnSpPr>
            <a:cxnSpLocks/>
          </p:cNvCxnSpPr>
          <p:nvPr/>
        </p:nvCxnSpPr>
        <p:spPr>
          <a:xfrm flipH="1">
            <a:off x="2057401" y="1637222"/>
            <a:ext cx="122310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3DA465E0-A6DA-40B3-A5AF-3E3BFBA96A8F}"/>
              </a:ext>
            </a:extLst>
          </p:cNvPr>
          <p:cNvCxnSpPr>
            <a:cxnSpLocks/>
          </p:cNvCxnSpPr>
          <p:nvPr/>
        </p:nvCxnSpPr>
        <p:spPr>
          <a:xfrm flipH="1">
            <a:off x="2179711" y="1981774"/>
            <a:ext cx="31986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A2843DB-93F9-49B1-B727-511B510978EA}"/>
              </a:ext>
            </a:extLst>
          </p:cNvPr>
          <p:cNvCxnSpPr>
            <a:cxnSpLocks/>
          </p:cNvCxnSpPr>
          <p:nvPr/>
        </p:nvCxnSpPr>
        <p:spPr>
          <a:xfrm>
            <a:off x="2499578" y="1631806"/>
            <a:ext cx="2884630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10964FF-2779-4EE0-99FE-99A71DCD0A09}"/>
              </a:ext>
            </a:extLst>
          </p:cNvPr>
          <p:cNvCxnSpPr>
            <a:cxnSpLocks/>
          </p:cNvCxnSpPr>
          <p:nvPr/>
        </p:nvCxnSpPr>
        <p:spPr>
          <a:xfrm>
            <a:off x="2499578" y="1616694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78C3BEA0-0384-4AED-8E79-013A081B81AD}"/>
              </a:ext>
            </a:extLst>
          </p:cNvPr>
          <p:cNvCxnSpPr>
            <a:cxnSpLocks/>
          </p:cNvCxnSpPr>
          <p:nvPr/>
        </p:nvCxnSpPr>
        <p:spPr>
          <a:xfrm>
            <a:off x="5378157" y="1631806"/>
            <a:ext cx="0" cy="36508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D577C65E-9FAE-43F4-B776-8845822346E2}"/>
              </a:ext>
            </a:extLst>
          </p:cNvPr>
          <p:cNvCxnSpPr>
            <a:cxnSpLocks/>
          </p:cNvCxnSpPr>
          <p:nvPr/>
        </p:nvCxnSpPr>
        <p:spPr>
          <a:xfrm>
            <a:off x="5378157" y="1996886"/>
            <a:ext cx="289067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BC8D05FF-5B0A-4501-917D-5271DCCA274A}"/>
              </a:ext>
            </a:extLst>
          </p:cNvPr>
          <p:cNvCxnSpPr>
            <a:cxnSpLocks/>
          </p:cNvCxnSpPr>
          <p:nvPr/>
        </p:nvCxnSpPr>
        <p:spPr>
          <a:xfrm>
            <a:off x="1064594" y="2709672"/>
            <a:ext cx="586406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3FC9E86-4B0E-4E2E-9AA8-91650F07936F}"/>
              </a:ext>
            </a:extLst>
          </p:cNvPr>
          <p:cNvCxnSpPr>
            <a:cxnSpLocks/>
          </p:cNvCxnSpPr>
          <p:nvPr/>
        </p:nvCxnSpPr>
        <p:spPr>
          <a:xfrm>
            <a:off x="1057265" y="3075112"/>
            <a:ext cx="579077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DC959A33-D8B0-45BA-8212-E43C52330FC6}"/>
              </a:ext>
            </a:extLst>
          </p:cNvPr>
          <p:cNvCxnSpPr>
            <a:cxnSpLocks/>
          </p:cNvCxnSpPr>
          <p:nvPr/>
        </p:nvCxnSpPr>
        <p:spPr>
          <a:xfrm>
            <a:off x="1079252" y="4147180"/>
            <a:ext cx="571748" cy="0"/>
          </a:xfrm>
          <a:prstGeom prst="line">
            <a:avLst/>
          </a:prstGeom>
          <a:ln w="381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D29B2668-CCAD-453A-A7A7-95C05B154D17}"/>
              </a:ext>
            </a:extLst>
          </p:cNvPr>
          <p:cNvGrpSpPr/>
          <p:nvPr/>
        </p:nvGrpSpPr>
        <p:grpSpPr>
          <a:xfrm>
            <a:off x="873616" y="3696331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6BC378-1B7A-4A9F-944D-D9EC58522238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6BC378-1B7A-4A9F-944D-D9EC58522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D43DC3AB-850D-4FBE-9000-497C397E6009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D43DC3AB-850D-4FBE-9000-497C397E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FB82F5F-AB34-490B-9F95-38AED825877B}"/>
              </a:ext>
            </a:extLst>
          </p:cNvPr>
          <p:cNvGrpSpPr/>
          <p:nvPr/>
        </p:nvGrpSpPr>
        <p:grpSpPr>
          <a:xfrm>
            <a:off x="874092" y="2966615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E09B26F6-F4C7-4200-B3A9-05CCCAA0168C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E09B26F6-F4C7-4200-B3A9-05CCCAA01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512E764-DAB1-4F2F-8470-8A408D3F7C9A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8512E764-DAB1-4F2F-8470-8A408D3F7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D98CBE-8C88-4665-8E55-2EBC83B2FFF6}"/>
              </a:ext>
            </a:extLst>
          </p:cNvPr>
          <p:cNvGrpSpPr/>
          <p:nvPr/>
        </p:nvGrpSpPr>
        <p:grpSpPr>
          <a:xfrm>
            <a:off x="874568" y="2236899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DB3B5585-C688-4AEE-A2EC-988A8A28308A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DB3B5585-C688-4AEE-A2EC-988A8A283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61CFFD4-002A-4F31-AE61-0FC3F92382A9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61CFFD4-002A-4F31-AE61-0FC3F9238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414C924-0F03-4ADA-8ADB-28345E431D89}"/>
              </a:ext>
            </a:extLst>
          </p:cNvPr>
          <p:cNvGrpSpPr/>
          <p:nvPr/>
        </p:nvGrpSpPr>
        <p:grpSpPr>
          <a:xfrm>
            <a:off x="875044" y="1507183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75471EA-ACC6-4764-8076-B4027E345FB9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75471EA-ACC6-4764-8076-B4027E345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E6AD032-2FA1-404A-8B91-C8C978547F14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E6AD032-2FA1-404A-8B91-C8C978547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1579" r="-36842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A7C8AC8-982C-4737-A21A-30596A29A900}"/>
              </a:ext>
            </a:extLst>
          </p:cNvPr>
          <p:cNvGrpSpPr/>
          <p:nvPr/>
        </p:nvGrpSpPr>
        <p:grpSpPr>
          <a:xfrm>
            <a:off x="887922" y="804032"/>
            <a:ext cx="120225" cy="543182"/>
            <a:chOff x="873616" y="3696331"/>
            <a:chExt cx="120225" cy="543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2B286217-8087-44D1-B77E-6A6CA9915771}"/>
                    </a:ext>
                  </a:extLst>
                </p:cNvPr>
                <p:cNvSpPr txBox="1"/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2B286217-8087-44D1-B77E-6A6CA9915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4054847"/>
                  <a:ext cx="120225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DE30EDE-17C6-4DAC-B377-48ACC34BAB3D}"/>
                    </a:ext>
                  </a:extLst>
                </p:cNvPr>
                <p:cNvSpPr txBox="1"/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DE30EDE-17C6-4DAC-B377-48ACC34BA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16" y="3696331"/>
                  <a:ext cx="120225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31579" r="-3684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42F504D0-345C-4DD4-B0CE-537893B5A246}"/>
              </a:ext>
            </a:extLst>
          </p:cNvPr>
          <p:cNvCxnSpPr>
            <a:cxnSpLocks/>
          </p:cNvCxnSpPr>
          <p:nvPr/>
        </p:nvCxnSpPr>
        <p:spPr>
          <a:xfrm>
            <a:off x="1057265" y="1271016"/>
            <a:ext cx="2899758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0F239AC-11DF-4B7E-B44A-7D8C97ABC11F}"/>
              </a:ext>
            </a:extLst>
          </p:cNvPr>
          <p:cNvCxnSpPr>
            <a:cxnSpLocks/>
          </p:cNvCxnSpPr>
          <p:nvPr/>
        </p:nvCxnSpPr>
        <p:spPr>
          <a:xfrm>
            <a:off x="2057400" y="501803"/>
            <a:ext cx="0" cy="3712464"/>
          </a:xfrm>
          <a:prstGeom prst="line">
            <a:avLst/>
          </a:prstGeom>
          <a:ln w="12700">
            <a:solidFill>
              <a:srgbClr val="C0000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97EB3ACC-F160-4484-A4B2-91134DC64D62}"/>
              </a:ext>
            </a:extLst>
          </p:cNvPr>
          <p:cNvGrpSpPr/>
          <p:nvPr/>
        </p:nvGrpSpPr>
        <p:grpSpPr>
          <a:xfrm>
            <a:off x="2507144" y="1328211"/>
            <a:ext cx="1442316" cy="233969"/>
            <a:chOff x="2514707" y="128489"/>
            <a:chExt cx="1442316" cy="233969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8F835DC2-DFE6-4F2F-8ABD-02A7FAB97A98}"/>
                </a:ext>
              </a:extLst>
            </p:cNvPr>
            <p:cNvCxnSpPr>
              <a:cxnSpLocks/>
            </p:cNvCxnSpPr>
            <p:nvPr/>
          </p:nvCxnSpPr>
          <p:spPr>
            <a:xfrm>
              <a:off x="2514707" y="362458"/>
              <a:ext cx="1442316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C000916-C914-4B27-B0C1-74A81F515357}"/>
                    </a:ext>
                  </a:extLst>
                </p:cNvPr>
                <p:cNvSpPr txBox="1"/>
                <p:nvPr/>
              </p:nvSpPr>
              <p:spPr>
                <a:xfrm>
                  <a:off x="2906359" y="128489"/>
                  <a:ext cx="65901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7C000916-C914-4B27-B0C1-74A81F515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59" y="128489"/>
                  <a:ext cx="659012" cy="184666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BE9E0C7-0130-4214-97C0-A90DCE390B0B}"/>
              </a:ext>
            </a:extLst>
          </p:cNvPr>
          <p:cNvCxnSpPr>
            <a:cxnSpLocks/>
          </p:cNvCxnSpPr>
          <p:nvPr/>
        </p:nvCxnSpPr>
        <p:spPr>
          <a:xfrm flipV="1">
            <a:off x="3941893" y="896366"/>
            <a:ext cx="0" cy="369235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403498A-2A63-4CAB-8FE6-222DEFCF176D}"/>
              </a:ext>
            </a:extLst>
          </p:cNvPr>
          <p:cNvCxnSpPr>
            <a:cxnSpLocks/>
          </p:cNvCxnSpPr>
          <p:nvPr/>
        </p:nvCxnSpPr>
        <p:spPr>
          <a:xfrm flipH="1">
            <a:off x="3941894" y="896366"/>
            <a:ext cx="1436263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47FE84C7-96F1-493E-9963-7E6945BD4CE9}"/>
              </a:ext>
            </a:extLst>
          </p:cNvPr>
          <p:cNvCxnSpPr>
            <a:cxnSpLocks/>
          </p:cNvCxnSpPr>
          <p:nvPr/>
        </p:nvCxnSpPr>
        <p:spPr>
          <a:xfrm flipH="1" flipV="1">
            <a:off x="1629993" y="3078303"/>
            <a:ext cx="2311900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622E370E-DCB7-4EA6-A7AB-6455F618AFE5}"/>
              </a:ext>
            </a:extLst>
          </p:cNvPr>
          <p:cNvCxnSpPr>
            <a:cxnSpLocks/>
          </p:cNvCxnSpPr>
          <p:nvPr/>
        </p:nvCxnSpPr>
        <p:spPr>
          <a:xfrm>
            <a:off x="3941893" y="3069336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5B8200DB-B1FB-417B-AF97-A5DCC9E36782}"/>
              </a:ext>
            </a:extLst>
          </p:cNvPr>
          <p:cNvCxnSpPr>
            <a:cxnSpLocks/>
          </p:cNvCxnSpPr>
          <p:nvPr/>
        </p:nvCxnSpPr>
        <p:spPr>
          <a:xfrm flipH="1" flipV="1">
            <a:off x="1629993" y="4144132"/>
            <a:ext cx="2311900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25BFD37A-3E9E-4A5F-9C56-4C599BA74A20}"/>
              </a:ext>
            </a:extLst>
          </p:cNvPr>
          <p:cNvCxnSpPr>
            <a:cxnSpLocks/>
          </p:cNvCxnSpPr>
          <p:nvPr/>
        </p:nvCxnSpPr>
        <p:spPr>
          <a:xfrm>
            <a:off x="3941893" y="378446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656653A-21A1-4787-9C9A-0A967D8DF56A}"/>
              </a:ext>
            </a:extLst>
          </p:cNvPr>
          <p:cNvCxnSpPr>
            <a:cxnSpLocks/>
          </p:cNvCxnSpPr>
          <p:nvPr/>
        </p:nvCxnSpPr>
        <p:spPr>
          <a:xfrm>
            <a:off x="3941893" y="3784468"/>
            <a:ext cx="3599935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B47AC0F4-EA6E-48BE-8B95-0BD1C19CDFF8}"/>
              </a:ext>
            </a:extLst>
          </p:cNvPr>
          <p:cNvGrpSpPr/>
          <p:nvPr/>
        </p:nvGrpSpPr>
        <p:grpSpPr>
          <a:xfrm>
            <a:off x="3957023" y="3493917"/>
            <a:ext cx="3584805" cy="202414"/>
            <a:chOff x="2514707" y="160044"/>
            <a:chExt cx="3584805" cy="202414"/>
          </a:xfrm>
        </p:grpSpPr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E6FBA75C-A3FD-467D-BFAD-E1167590665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707" y="362458"/>
              <a:ext cx="3584805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B2D23B47-4C98-49B0-A610-DFA34EFD3557}"/>
                    </a:ext>
                  </a:extLst>
                </p:cNvPr>
                <p:cNvSpPr txBox="1"/>
                <p:nvPr/>
              </p:nvSpPr>
              <p:spPr>
                <a:xfrm>
                  <a:off x="3970039" y="160044"/>
                  <a:ext cx="65901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dirty="0" smtClean="0">
                            <a:latin typeface="Cambria Math" panose="02040503050406030204" pitchFamily="18" charset="0"/>
                          </a:rPr>
                          <m:t>0,25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B2D23B47-4C98-49B0-A610-DFA34EFD3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039" y="160044"/>
                  <a:ext cx="659012" cy="184666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D94AC9FC-1725-41C6-BBC3-2AFA12ED212D}"/>
              </a:ext>
            </a:extLst>
          </p:cNvPr>
          <p:cNvCxnSpPr>
            <a:cxnSpLocks/>
          </p:cNvCxnSpPr>
          <p:nvPr/>
        </p:nvCxnSpPr>
        <p:spPr>
          <a:xfrm>
            <a:off x="3941893" y="3417464"/>
            <a:ext cx="4326941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9DEC0119-FB04-40F0-A7B3-EAE86976C9B5}"/>
              </a:ext>
            </a:extLst>
          </p:cNvPr>
          <p:cNvCxnSpPr>
            <a:cxnSpLocks/>
          </p:cNvCxnSpPr>
          <p:nvPr/>
        </p:nvCxnSpPr>
        <p:spPr>
          <a:xfrm>
            <a:off x="7541199" y="378446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E89AD4C-3796-4688-8D27-7C926118B589}"/>
              </a:ext>
            </a:extLst>
          </p:cNvPr>
          <p:cNvCxnSpPr>
            <a:cxnSpLocks/>
          </p:cNvCxnSpPr>
          <p:nvPr/>
        </p:nvCxnSpPr>
        <p:spPr>
          <a:xfrm>
            <a:off x="7547679" y="4144132"/>
            <a:ext cx="721154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90A440A1-A606-4C3C-9C32-7F90D09B2A58}"/>
              </a:ext>
            </a:extLst>
          </p:cNvPr>
          <p:cNvCxnSpPr>
            <a:cxnSpLocks/>
          </p:cNvCxnSpPr>
          <p:nvPr/>
        </p:nvCxnSpPr>
        <p:spPr>
          <a:xfrm>
            <a:off x="5378157" y="896365"/>
            <a:ext cx="0" cy="359665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C63B28BD-E36D-4E5A-BDC6-1ACFE11D0DFD}"/>
              </a:ext>
            </a:extLst>
          </p:cNvPr>
          <p:cNvCxnSpPr>
            <a:cxnSpLocks/>
          </p:cNvCxnSpPr>
          <p:nvPr/>
        </p:nvCxnSpPr>
        <p:spPr>
          <a:xfrm flipH="1">
            <a:off x="5379756" y="1254881"/>
            <a:ext cx="2889077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9372E7A1-D8AD-4659-9C8E-8406F3AD0CB3}"/>
              </a:ext>
            </a:extLst>
          </p:cNvPr>
          <p:cNvCxnSpPr>
            <a:cxnSpLocks/>
          </p:cNvCxnSpPr>
          <p:nvPr/>
        </p:nvCxnSpPr>
        <p:spPr>
          <a:xfrm>
            <a:off x="7541199" y="2350008"/>
            <a:ext cx="0" cy="359664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0E08658C-9E6B-4A1A-9095-77CB09140496}"/>
              </a:ext>
            </a:extLst>
          </p:cNvPr>
          <p:cNvCxnSpPr>
            <a:cxnSpLocks/>
          </p:cNvCxnSpPr>
          <p:nvPr/>
        </p:nvCxnSpPr>
        <p:spPr>
          <a:xfrm flipH="1">
            <a:off x="1645123" y="2709672"/>
            <a:ext cx="5896076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71FEA664-E998-46C2-8C3F-9F6140832B7E}"/>
              </a:ext>
            </a:extLst>
          </p:cNvPr>
          <p:cNvCxnSpPr>
            <a:cxnSpLocks/>
          </p:cNvCxnSpPr>
          <p:nvPr/>
        </p:nvCxnSpPr>
        <p:spPr>
          <a:xfrm>
            <a:off x="7541199" y="2360863"/>
            <a:ext cx="721154" cy="0"/>
          </a:xfrm>
          <a:prstGeom prst="line">
            <a:avLst/>
          </a:prstGeom>
          <a:ln w="38100">
            <a:solidFill>
              <a:srgbClr val="0070C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2856E0A-C95C-4CA6-AFBE-30CDA48ECE34}"/>
              </a:ext>
            </a:extLst>
          </p:cNvPr>
          <p:cNvCxnSpPr>
            <a:cxnSpLocks/>
          </p:cNvCxnSpPr>
          <p:nvPr/>
        </p:nvCxnSpPr>
        <p:spPr>
          <a:xfrm flipV="1">
            <a:off x="2495550" y="1343026"/>
            <a:ext cx="0" cy="2436494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E650EEC-D805-49DF-92AE-DC29BC25F6E3}"/>
              </a:ext>
            </a:extLst>
          </p:cNvPr>
          <p:cNvCxnSpPr>
            <a:cxnSpLocks/>
          </p:cNvCxnSpPr>
          <p:nvPr/>
        </p:nvCxnSpPr>
        <p:spPr>
          <a:xfrm flipV="1">
            <a:off x="2346960" y="3429000"/>
            <a:ext cx="3190240" cy="1"/>
          </a:xfrm>
          <a:prstGeom prst="straightConnector1">
            <a:avLst/>
          </a:prstGeom>
          <a:ln>
            <a:solidFill>
              <a:schemeClr val="tx1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DCE182F-0A26-4F63-9097-B0C3C58DF2CF}"/>
                  </a:ext>
                </a:extLst>
              </p:cNvPr>
              <p:cNvSpPr txBox="1"/>
              <p:nvPr/>
            </p:nvSpPr>
            <p:spPr>
              <a:xfrm>
                <a:off x="5746320" y="3245052"/>
                <a:ext cx="699359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dirty="0"/>
                  <a:t> [m]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DCE182F-0A26-4F63-9097-B0C3C58D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320" y="3245052"/>
                <a:ext cx="699359" cy="300788"/>
              </a:xfrm>
              <a:prstGeom prst="rect">
                <a:avLst/>
              </a:prstGeom>
              <a:blipFill>
                <a:blip r:embed="rId2"/>
                <a:stretch>
                  <a:fillRect l="-8772" t="-24000" r="-21053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 30">
            <a:extLst>
              <a:ext uri="{FF2B5EF4-FFF2-40B4-BE49-F238E27FC236}">
                <a16:creationId xmlns:a16="http://schemas.microsoft.com/office/drawing/2014/main" id="{C1BF6C02-07F7-4D9D-86F4-CE7A5EAB3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4" t="44296" r="25250" b="14963"/>
          <a:stretch/>
        </p:blipFill>
        <p:spPr>
          <a:xfrm>
            <a:off x="6658610" y="0"/>
            <a:ext cx="5201920" cy="279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AC7023-96E3-419E-8775-328729822A79}"/>
                  </a:ext>
                </a:extLst>
              </p:cNvPr>
              <p:cNvSpPr txBox="1"/>
              <p:nvPr/>
            </p:nvSpPr>
            <p:spPr>
              <a:xfrm>
                <a:off x="1330882" y="1372853"/>
                <a:ext cx="1150700" cy="641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chemeClr val="accent1"/>
                    </a:solidFill>
                  </a:rPr>
                  <a:t> [m]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fr-F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rgbClr val="FF0000"/>
                    </a:solidFill>
                  </a:rPr>
                  <a:t> [m]</a:t>
                </a: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EAC7023-96E3-419E-8775-32872982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82" y="1372853"/>
                <a:ext cx="1150700" cy="641073"/>
              </a:xfrm>
              <a:prstGeom prst="rect">
                <a:avLst/>
              </a:prstGeom>
              <a:blipFill>
                <a:blip r:embed="rId4"/>
                <a:stretch>
                  <a:fillRect l="-7407" t="-8571" r="-12169" b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1843236-72D3-4BF9-9EFA-27F7F57010BD}"/>
              </a:ext>
            </a:extLst>
          </p:cNvPr>
          <p:cNvCxnSpPr>
            <a:cxnSpLocks/>
          </p:cNvCxnSpPr>
          <p:nvPr/>
        </p:nvCxnSpPr>
        <p:spPr>
          <a:xfrm>
            <a:off x="2204720" y="1717040"/>
            <a:ext cx="2908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BC0138F-F35C-429A-B620-E636F81ED884}"/>
              </a:ext>
            </a:extLst>
          </p:cNvPr>
          <p:cNvCxnSpPr>
            <a:cxnSpLocks/>
          </p:cNvCxnSpPr>
          <p:nvPr/>
        </p:nvCxnSpPr>
        <p:spPr>
          <a:xfrm flipV="1">
            <a:off x="2495550" y="1717040"/>
            <a:ext cx="0" cy="16941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9FFEA12-00F4-4111-8165-B6284D84F01B}"/>
              </a:ext>
            </a:extLst>
          </p:cNvPr>
          <p:cNvCxnSpPr>
            <a:cxnSpLocks/>
          </p:cNvCxnSpPr>
          <p:nvPr/>
        </p:nvCxnSpPr>
        <p:spPr>
          <a:xfrm>
            <a:off x="2495550" y="3411221"/>
            <a:ext cx="28486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4F8DD37-B556-4133-8E05-50F4DBA3E980}"/>
              </a:ext>
            </a:extLst>
          </p:cNvPr>
          <p:cNvCxnSpPr>
            <a:cxnSpLocks/>
          </p:cNvCxnSpPr>
          <p:nvPr/>
        </p:nvCxnSpPr>
        <p:spPr>
          <a:xfrm flipH="1">
            <a:off x="2495550" y="1717040"/>
            <a:ext cx="633730" cy="0"/>
          </a:xfrm>
          <a:prstGeom prst="line">
            <a:avLst/>
          </a:prstGeom>
          <a:ln w="28575">
            <a:solidFill>
              <a:schemeClr val="accent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F075A02-66FC-457C-9756-86A4FFA92CAC}"/>
              </a:ext>
            </a:extLst>
          </p:cNvPr>
          <p:cNvCxnSpPr>
            <a:cxnSpLocks/>
          </p:cNvCxnSpPr>
          <p:nvPr/>
        </p:nvCxnSpPr>
        <p:spPr>
          <a:xfrm>
            <a:off x="2495550" y="3245052"/>
            <a:ext cx="2848610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E726C35-792D-4A66-B1EF-12879239C890}"/>
              </a:ext>
            </a:extLst>
          </p:cNvPr>
          <p:cNvCxnSpPr>
            <a:cxnSpLocks/>
          </p:cNvCxnSpPr>
          <p:nvPr/>
        </p:nvCxnSpPr>
        <p:spPr>
          <a:xfrm>
            <a:off x="2495550" y="3586883"/>
            <a:ext cx="2848610" cy="0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08F5AE42-9251-4C08-8192-623ED15FDE31}"/>
              </a:ext>
            </a:extLst>
          </p:cNvPr>
          <p:cNvSpPr/>
          <p:nvPr/>
        </p:nvSpPr>
        <p:spPr>
          <a:xfrm>
            <a:off x="2499359" y="1727199"/>
            <a:ext cx="2682229" cy="1676445"/>
          </a:xfrm>
          <a:custGeom>
            <a:avLst/>
            <a:gdLst>
              <a:gd name="connsiteX0" fmla="*/ 0 w 2590800"/>
              <a:gd name="connsiteY0" fmla="*/ 0 h 1778524"/>
              <a:gd name="connsiteX1" fmla="*/ 741680 w 2590800"/>
              <a:gd name="connsiteY1" fmla="*/ 1645920 h 1778524"/>
              <a:gd name="connsiteX2" fmla="*/ 2590800 w 2590800"/>
              <a:gd name="connsiteY2" fmla="*/ 1676400 h 1778524"/>
              <a:gd name="connsiteX3" fmla="*/ 2590800 w 2590800"/>
              <a:gd name="connsiteY3" fmla="*/ 1676400 h 1778524"/>
              <a:gd name="connsiteX0" fmla="*/ 0 w 2590800"/>
              <a:gd name="connsiteY0" fmla="*/ 0 h 1676400"/>
              <a:gd name="connsiteX1" fmla="*/ 2590800 w 2590800"/>
              <a:gd name="connsiteY1" fmla="*/ 1676400 h 1676400"/>
              <a:gd name="connsiteX2" fmla="*/ 2590800 w 2590800"/>
              <a:gd name="connsiteY2" fmla="*/ 1676400 h 1676400"/>
              <a:gd name="connsiteX0" fmla="*/ 0 w 2590800"/>
              <a:gd name="connsiteY0" fmla="*/ 0 h 1676468"/>
              <a:gd name="connsiteX1" fmla="*/ 2590800 w 2590800"/>
              <a:gd name="connsiteY1" fmla="*/ 1676400 h 1676468"/>
              <a:gd name="connsiteX2" fmla="*/ 2590800 w 2590800"/>
              <a:gd name="connsiteY2" fmla="*/ 1676400 h 1676468"/>
              <a:gd name="connsiteX0" fmla="*/ 0 w 2590800"/>
              <a:gd name="connsiteY0" fmla="*/ 0 h 1676504"/>
              <a:gd name="connsiteX1" fmla="*/ 2590800 w 2590800"/>
              <a:gd name="connsiteY1" fmla="*/ 1676400 h 1676504"/>
              <a:gd name="connsiteX2" fmla="*/ 2590800 w 2590800"/>
              <a:gd name="connsiteY2" fmla="*/ 1676400 h 1676504"/>
              <a:gd name="connsiteX0" fmla="*/ 0 w 2590800"/>
              <a:gd name="connsiteY0" fmla="*/ 0 h 1676445"/>
              <a:gd name="connsiteX1" fmla="*/ 2590800 w 2590800"/>
              <a:gd name="connsiteY1" fmla="*/ 1676400 h 1676445"/>
              <a:gd name="connsiteX2" fmla="*/ 2590800 w 2590800"/>
              <a:gd name="connsiteY2" fmla="*/ 1676400 h 16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0" h="1676445">
                <a:moveTo>
                  <a:pt x="0" y="0"/>
                </a:moveTo>
                <a:cubicBezTo>
                  <a:pt x="1422400" y="10160"/>
                  <a:pt x="904240" y="1686560"/>
                  <a:pt x="2590800" y="1676400"/>
                </a:cubicBezTo>
                <a:lnTo>
                  <a:pt x="2590800" y="167640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B2DE685-E325-4078-B254-0C550A1648B8}"/>
              </a:ext>
            </a:extLst>
          </p:cNvPr>
          <p:cNvCxnSpPr>
            <a:cxnSpLocks/>
          </p:cNvCxnSpPr>
          <p:nvPr/>
        </p:nvCxnSpPr>
        <p:spPr>
          <a:xfrm>
            <a:off x="4392289" y="3068320"/>
            <a:ext cx="0" cy="518563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F177B33A-BD6B-4AF4-8247-F420A6C14CE6}"/>
              </a:ext>
            </a:extLst>
          </p:cNvPr>
          <p:cNvSpPr txBox="1"/>
          <p:nvPr/>
        </p:nvSpPr>
        <p:spPr>
          <a:xfrm>
            <a:off x="2597816" y="2958806"/>
            <a:ext cx="11621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600" b="0" dirty="0"/>
              <a:t>Bande des 5%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6605970-AF2D-4D20-A90B-23FE0FC3119D}"/>
                  </a:ext>
                </a:extLst>
              </p:cNvPr>
              <p:cNvSpPr txBox="1"/>
              <p:nvPr/>
            </p:nvSpPr>
            <p:spPr>
              <a:xfrm>
                <a:off x="2199213" y="320502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6605970-AF2D-4D20-A90B-23FE0FC3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213" y="3205027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5F932AC-A4E1-4020-AE47-54F647B16B57}"/>
                  </a:ext>
                </a:extLst>
              </p:cNvPr>
              <p:cNvSpPr txBox="1"/>
              <p:nvPr/>
            </p:nvSpPr>
            <p:spPr>
              <a:xfrm>
                <a:off x="2318219" y="353928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E5F932AC-A4E1-4020-AE47-54F647B16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219" y="3539281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78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83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TDJAYET</cp:lastModifiedBy>
  <cp:revision>34</cp:revision>
  <dcterms:created xsi:type="dcterms:W3CDTF">2020-06-29T19:02:54Z</dcterms:created>
  <dcterms:modified xsi:type="dcterms:W3CDTF">2021-06-03T15:01:45Z</dcterms:modified>
</cp:coreProperties>
</file>