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52" y="-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DE07-AF5B-8C3B-A301-A6AD78CF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89A6EE-EB61-D5A0-9F86-7D16399A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CAC1C7-AC9F-9F9C-F98D-1B027E12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88" y="765624"/>
            <a:ext cx="4553498" cy="60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 rectangle 48">
            <a:extLst>
              <a:ext uri="{FF2B5EF4-FFF2-40B4-BE49-F238E27FC236}">
                <a16:creationId xmlns:a16="http://schemas.microsoft.com/office/drawing/2014/main" id="{38F57A9F-EBAF-C146-DE7C-54E788130FB1}"/>
              </a:ext>
            </a:extLst>
          </p:cNvPr>
          <p:cNvSpPr/>
          <p:nvPr/>
        </p:nvSpPr>
        <p:spPr>
          <a:xfrm flipH="1" flipV="1">
            <a:off x="5751269" y="3430849"/>
            <a:ext cx="1068684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>
            <a:extLst>
              <a:ext uri="{FF2B5EF4-FFF2-40B4-BE49-F238E27FC236}">
                <a16:creationId xmlns:a16="http://schemas.microsoft.com/office/drawing/2014/main" id="{C7C42802-C836-6B0A-CB33-38ACECC066D7}"/>
              </a:ext>
            </a:extLst>
          </p:cNvPr>
          <p:cNvSpPr/>
          <p:nvPr/>
        </p:nvSpPr>
        <p:spPr>
          <a:xfrm>
            <a:off x="4645647" y="2995733"/>
            <a:ext cx="1058042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5EC8948A-AB0B-21ED-02E1-04979AFDCCC7}"/>
              </a:ext>
            </a:extLst>
          </p:cNvPr>
          <p:cNvSpPr/>
          <p:nvPr/>
        </p:nvSpPr>
        <p:spPr>
          <a:xfrm flipH="1">
            <a:off x="3956191" y="2985011"/>
            <a:ext cx="689457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9953" y="2716306"/>
            <a:ext cx="0" cy="1404281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2C1D600-D640-6834-446F-B8E6590DFFD5}"/>
              </a:ext>
            </a:extLst>
          </p:cNvPr>
          <p:cNvCxnSpPr>
            <a:cxnSpLocks/>
          </p:cNvCxnSpPr>
          <p:nvPr/>
        </p:nvCxnSpPr>
        <p:spPr>
          <a:xfrm>
            <a:off x="3939953" y="3429000"/>
            <a:ext cx="3780364" cy="3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9096D3-B344-64CC-4A91-802AF8498310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3956191" y="2985011"/>
            <a:ext cx="689457" cy="44398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8D878AA-0CD5-5977-1E01-11C0243E119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645648" y="2985011"/>
            <a:ext cx="2174306" cy="88882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08C1733B-A313-656A-4381-40B214832D58}"/>
              </a:ext>
            </a:extLst>
          </p:cNvPr>
          <p:cNvSpPr/>
          <p:nvPr/>
        </p:nvSpPr>
        <p:spPr>
          <a:xfrm flipV="1">
            <a:off x="6819953" y="3446345"/>
            <a:ext cx="720001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811F9A5-2ED7-735F-1A1C-2D87F859462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819954" y="3446345"/>
            <a:ext cx="720000" cy="427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99A0558-E2B8-2C51-B1AA-2995B0A5FE40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39952" y="2985011"/>
            <a:ext cx="70569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F565C5A-FC6B-2C16-9D77-2A954E5E7AE1}"/>
              </a:ext>
            </a:extLst>
          </p:cNvPr>
          <p:cNvCxnSpPr>
            <a:cxnSpLocks/>
          </p:cNvCxnSpPr>
          <p:nvPr/>
        </p:nvCxnSpPr>
        <p:spPr>
          <a:xfrm flipH="1">
            <a:off x="3956191" y="3871127"/>
            <a:ext cx="288411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/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blipFill>
                <a:blip r:embed="rId14"/>
                <a:stretch>
                  <a:fillRect l="-1124" r="-561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/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blipFill>
                <a:blip r:embed="rId1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/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blipFill>
                <a:blip r:embed="rId16"/>
                <a:stretch>
                  <a:fillRect l="-11628" r="-11628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2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62</Words>
  <Application>Microsoft Office PowerPoint</Application>
  <PresentationFormat>Grand écran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2022-05-07T15:21:57Z</dcterms:created>
  <dcterms:modified xsi:type="dcterms:W3CDTF">2022-05-08T13:03:33Z</dcterms:modified>
</cp:coreProperties>
</file>