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4FF"/>
    <a:srgbClr val="88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 showGuides="1">
      <p:cViewPr>
        <p:scale>
          <a:sx n="140" d="100"/>
          <a:sy n="140" d="100"/>
        </p:scale>
        <p:origin x="-628" y="-3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DBA178-D76E-4A52-A303-6B1E57301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2625919-5E04-4304-829A-B34BAB07B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916AE2-3281-4ED4-BB21-E0FA4158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0062B-42D1-45C4-96DA-12C74F2A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A9552-17AA-4852-AFDA-3D212062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76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9BD249-69A3-4D0B-A5D2-451DD5B3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021E58-A07B-43B4-9684-72322653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393886-EC34-492A-9B0A-36F963B8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2239A-84F8-43AB-AF89-89F871D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CB6D38-D179-4528-94DF-A547E7FD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58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BD93AAF-4BC2-4111-976C-BE01233A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0B7C50-3A4F-4DD8-901A-D076E5A2C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E6CEE5-5133-4FDD-9C96-AF92EA94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9490F8-4A86-49D4-A5D0-5C48729E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F438F3-2014-4ACB-9373-CB838114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137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01F1D-84A3-419B-96F8-B7E20A05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DAE48-5C14-44B9-9237-45165FE9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7DB4BE-52BC-4D71-95FF-4F9798BA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395818-01E9-416E-9047-5FBD2AC9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7DEA83-6537-489C-9D96-F96B76A0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80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57236-5B50-427F-A3C2-661F3753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882444-F532-4AD7-8EDD-E55ED418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45DED1-AA3A-4804-88FC-6F5D445D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E2AFEA-FF5B-403A-9DBA-AD2DAA03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92E785-1007-4CDC-82D0-3D9B4A79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6496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EDBE-D507-4FC5-8E4A-58B88F92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4D125-8EFF-454A-B5F3-D307E6D4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B42FFA-7BCA-475F-8436-A3365208A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955ED-3076-49FB-8C20-0AA97E99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D6DD88-D5EC-4FC0-8B8E-226A1CCD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F625C-BF47-45DA-97CB-1D75DA84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70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A6E160-8305-4126-BD5B-063F5AF8A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C5CADC-19EE-4DEB-9459-199F9592B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F72F6-3CBD-43C7-848E-0DD9ECCD2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9F368C-C0F7-463D-A5E4-7E6850629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D4BF71-A358-4325-A1A3-40141FF0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58E950-8C39-40CD-9A5F-3B3AE02D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F0CD92-D876-4FA3-9240-BDB40AEC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C7767C-4296-4C53-8B7D-A7E6B601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5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DA7BE-9058-44B5-A595-7699EE5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683FC2-3F67-4376-9F8D-E01C67B0E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1723D-5778-400B-B085-5C7436B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1B7F0A-02DE-4450-A415-2E3B2199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071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97EBC31-07B7-489B-8C23-BCE33BA4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0FB846-15E1-4967-B52C-D6B47321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31F0E7-3803-472F-94A4-169FBF18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4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ED5638-022E-438F-AD0E-A9259D6B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4D0B4-4C8D-41A3-AC8F-9B2EEAFF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9DF08D-5CF9-43E0-AA49-F79DE4C76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5259EF-86E6-44A9-9E07-434D8E9F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D927E0-280A-488B-B83D-BFDAF829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AE011F-0388-491C-B587-B37D7304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125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3F08F-F948-4AF3-95E6-F6BE9E7E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0BD510-493C-46F7-B7D6-A040F35B8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524D2-53CF-4221-A931-C78D81E6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7469D1-62FF-42A2-98D0-1F5C78B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83CBEA-5064-481E-B297-7F1D9E91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788DE3-DC8A-4513-A020-B182FDD8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559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7FDFF-F3AC-40C3-94F0-0017FE7F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1804E-CA2F-48F4-BAD4-D4AD4895B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CF9B6-27A9-4B78-B894-D2DE04B8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ECFAC-1254-4C1B-8D44-747D8ED10A4A}" type="datetimeFigureOut">
              <a:rPr lang="fr-FR" smtClean="0"/>
              <a:t>19/03/2022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3E5707-645A-4E88-8460-ED5C80DF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859F49-8802-4976-BDE6-957B1B2E9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0EA33-2365-4A9D-8C21-29ACFF150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8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E0AC7D62-EAA3-4ED9-95BF-207A6DDA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90562"/>
            <a:ext cx="8686800" cy="5476875"/>
          </a:xfrm>
          <a:prstGeom prst="rect">
            <a:avLst/>
          </a:prstGeom>
        </p:spPr>
      </p:pic>
      <p:sp>
        <p:nvSpPr>
          <p:cNvPr id="12" name="Flèche : haut 11">
            <a:extLst>
              <a:ext uri="{FF2B5EF4-FFF2-40B4-BE49-F238E27FC236}">
                <a16:creationId xmlns:a16="http://schemas.microsoft.com/office/drawing/2014/main" id="{344337AC-D76D-448A-B481-2D5FEFE0F312}"/>
              </a:ext>
            </a:extLst>
          </p:cNvPr>
          <p:cNvSpPr/>
          <p:nvPr/>
        </p:nvSpPr>
        <p:spPr>
          <a:xfrm>
            <a:off x="7017249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haut 12">
            <a:extLst>
              <a:ext uri="{FF2B5EF4-FFF2-40B4-BE49-F238E27FC236}">
                <a16:creationId xmlns:a16="http://schemas.microsoft.com/office/drawing/2014/main" id="{44C9F97E-B972-473B-B229-8F695FFBA611}"/>
              </a:ext>
            </a:extLst>
          </p:cNvPr>
          <p:cNvSpPr/>
          <p:nvPr/>
        </p:nvSpPr>
        <p:spPr>
          <a:xfrm rot="10800000">
            <a:off x="3985516" y="595902"/>
            <a:ext cx="390418" cy="788202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FFC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haut 13">
            <a:extLst>
              <a:ext uri="{FF2B5EF4-FFF2-40B4-BE49-F238E27FC236}">
                <a16:creationId xmlns:a16="http://schemas.microsoft.com/office/drawing/2014/main" id="{91F7AB5D-360E-44D2-B20A-8DC7A8DBB630}"/>
              </a:ext>
            </a:extLst>
          </p:cNvPr>
          <p:cNvSpPr/>
          <p:nvPr/>
        </p:nvSpPr>
        <p:spPr>
          <a:xfrm>
            <a:off x="5828567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884A4A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981A3E3D-6237-4548-B715-6176C2146C6E}"/>
              </a:ext>
            </a:extLst>
          </p:cNvPr>
          <p:cNvSpPr/>
          <p:nvPr/>
        </p:nvSpPr>
        <p:spPr>
          <a:xfrm>
            <a:off x="5246060" y="3667874"/>
            <a:ext cx="267433" cy="539911"/>
          </a:xfrm>
          <a:prstGeom prst="upArrow">
            <a:avLst>
              <a:gd name="adj1" fmla="val 44737"/>
              <a:gd name="adj2" fmla="val 52632"/>
            </a:avLst>
          </a:prstGeom>
          <a:solidFill>
            <a:srgbClr val="4D84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60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5B81A4-9EEF-4262-94ED-711AB2A8F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5867"/>
            <a:ext cx="12192000" cy="5206266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3220974-6CFE-439F-A45C-9B12FDA4315A}"/>
              </a:ext>
            </a:extLst>
          </p:cNvPr>
          <p:cNvCxnSpPr>
            <a:cxnSpLocks/>
          </p:cNvCxnSpPr>
          <p:nvPr/>
        </p:nvCxnSpPr>
        <p:spPr>
          <a:xfrm>
            <a:off x="6215865" y="222949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0F40579F-D52E-45A6-B7B5-8CDDAD2B9AD4}"/>
              </a:ext>
            </a:extLst>
          </p:cNvPr>
          <p:cNvCxnSpPr>
            <a:cxnSpLocks/>
          </p:cNvCxnSpPr>
          <p:nvPr/>
        </p:nvCxnSpPr>
        <p:spPr>
          <a:xfrm>
            <a:off x="7662809" y="2505182"/>
            <a:ext cx="1089061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1C8C4B0-C1F1-4302-BA3E-AE81829658AC}"/>
              </a:ext>
            </a:extLst>
          </p:cNvPr>
          <p:cNvCxnSpPr>
            <a:cxnSpLocks/>
          </p:cNvCxnSpPr>
          <p:nvPr/>
        </p:nvCxnSpPr>
        <p:spPr>
          <a:xfrm>
            <a:off x="7662809" y="2229492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6E3382E-1971-4AFC-A4D5-419CC1C0B418}"/>
              </a:ext>
            </a:extLst>
          </p:cNvPr>
          <p:cNvCxnSpPr>
            <a:cxnSpLocks/>
          </p:cNvCxnSpPr>
          <p:nvPr/>
        </p:nvCxnSpPr>
        <p:spPr>
          <a:xfrm>
            <a:off x="6215865" y="2494908"/>
            <a:ext cx="1089061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A7F6071-7E0D-4395-AA28-002D20F33B9A}"/>
              </a:ext>
            </a:extLst>
          </p:cNvPr>
          <p:cNvCxnSpPr>
            <a:cxnSpLocks/>
          </p:cNvCxnSpPr>
          <p:nvPr/>
        </p:nvCxnSpPr>
        <p:spPr>
          <a:xfrm>
            <a:off x="7304926" y="2229492"/>
            <a:ext cx="357883" cy="27569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5557BF64-7007-49D1-A993-A2AD85989FEF}"/>
              </a:ext>
            </a:extLst>
          </p:cNvPr>
          <p:cNvCxnSpPr>
            <a:cxnSpLocks/>
          </p:cNvCxnSpPr>
          <p:nvPr/>
        </p:nvCxnSpPr>
        <p:spPr>
          <a:xfrm flipV="1">
            <a:off x="7304926" y="2229492"/>
            <a:ext cx="357883" cy="26541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1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/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CF4E23-79FE-408E-8958-1F86E7132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398" y="4864608"/>
                <a:ext cx="1945602" cy="740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/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243FDFD-9276-4CF0-A6C3-FB7FC0BA6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544" y="4864608"/>
                <a:ext cx="839292" cy="740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A82EF1B-1FBB-49D4-8EA0-0E5B978AD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635" y="0"/>
            <a:ext cx="8486729" cy="392219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92B2F38-063A-45A2-98C1-8853493E8817}"/>
              </a:ext>
            </a:extLst>
          </p:cNvPr>
          <p:cNvSpPr/>
          <p:nvPr/>
        </p:nvSpPr>
        <p:spPr>
          <a:xfrm>
            <a:off x="3209544" y="4864608"/>
            <a:ext cx="2886456" cy="740664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DB644D-417B-4375-8937-BCE4D5457DA2}"/>
              </a:ext>
            </a:extLst>
          </p:cNvPr>
          <p:cNvSpPr/>
          <p:nvPr/>
        </p:nvSpPr>
        <p:spPr>
          <a:xfrm>
            <a:off x="3985146" y="4864608"/>
            <a:ext cx="266814" cy="740664"/>
          </a:xfrm>
          <a:prstGeom prst="roundRect">
            <a:avLst>
              <a:gd name="adj" fmla="val 43616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6B4B39-117E-4A5E-92FA-98289890DB2D}"/>
              </a:ext>
            </a:extLst>
          </p:cNvPr>
          <p:cNvSpPr/>
          <p:nvPr/>
        </p:nvSpPr>
        <p:spPr>
          <a:xfrm>
            <a:off x="4251960" y="5158740"/>
            <a:ext cx="2886456" cy="152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90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549508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1,5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=0,7 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0,87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0,87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1+1,5 </m:t>
                                    </m:r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−90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𝐵𝑂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−180°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−60 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27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−80 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𝑑𝐵</m:t>
                                </m:r>
                                <m:r>
                                  <m:rPr>
                                    <m:lit/>
                                  </m:r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𝑐𝑎𝑑𝑒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37</m:t>
                                </m:r>
                                <m: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552826C1-1FC4-4535-957E-A502E393CF9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0603931"/>
                  </p:ext>
                </p:extLst>
              </p:nvPr>
            </p:nvGraphicFramePr>
            <p:xfrm>
              <a:off x="1076960" y="679026"/>
              <a:ext cx="9337040" cy="3395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3863">
                      <a:extLst>
                        <a:ext uri="{9D8B030D-6E8A-4147-A177-3AD203B41FA5}">
                          <a16:colId xmlns:a16="http://schemas.microsoft.com/office/drawing/2014/main" val="2670691641"/>
                        </a:ext>
                      </a:extLst>
                    </a:gridCol>
                    <a:gridCol w="1347202">
                      <a:extLst>
                        <a:ext uri="{9D8B030D-6E8A-4147-A177-3AD203B41FA5}">
                          <a16:colId xmlns:a16="http://schemas.microsoft.com/office/drawing/2014/main" val="501930793"/>
                        </a:ext>
                      </a:extLst>
                    </a:gridCol>
                    <a:gridCol w="1320523">
                      <a:extLst>
                        <a:ext uri="{9D8B030D-6E8A-4147-A177-3AD203B41FA5}">
                          <a16:colId xmlns:a16="http://schemas.microsoft.com/office/drawing/2014/main" val="144916798"/>
                        </a:ext>
                      </a:extLst>
                    </a:gridCol>
                    <a:gridCol w="1333863">
                      <a:extLst>
                        <a:ext uri="{9D8B030D-6E8A-4147-A177-3AD203B41FA5}">
                          <a16:colId xmlns:a16="http://schemas.microsoft.com/office/drawing/2014/main" val="25627043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3090267202"/>
                        </a:ext>
                      </a:extLst>
                    </a:gridCol>
                    <a:gridCol w="1133784">
                      <a:extLst>
                        <a:ext uri="{9D8B030D-6E8A-4147-A177-3AD203B41FA5}">
                          <a16:colId xmlns:a16="http://schemas.microsoft.com/office/drawing/2014/main" val="4051075660"/>
                        </a:ext>
                      </a:extLst>
                    </a:gridCol>
                    <a:gridCol w="1734021">
                      <a:extLst>
                        <a:ext uri="{9D8B030D-6E8A-4147-A177-3AD203B41FA5}">
                          <a16:colId xmlns:a16="http://schemas.microsoft.com/office/drawing/2014/main" val="1435240439"/>
                        </a:ext>
                      </a:extLst>
                    </a:gridCol>
                  </a:tblGrid>
                  <a:tr h="635826">
                    <a:tc>
                      <a:txBody>
                        <a:bodyPr/>
                        <a:lstStyle/>
                        <a:p>
                          <a:pPr algn="l"/>
                          <a:endParaRPr lang="fr-FR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9548" t="-962" r="-495475" b="-43846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7" t="-962" r="-151147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35753" t="-962" r="-77151" b="-43846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8246" t="-962" r="-702" b="-43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879769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97222" r="-600913" b="-32222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97222" r="-200457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97222" r="-116790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97222" r="-425" b="-32222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603229"/>
                      </a:ext>
                    </a:extLst>
                  </a:tr>
                  <a:tr h="81324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160150" r="-600913" b="-16165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160150" r="-200457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160150" r="-116790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160150" r="-425" b="-16165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7875292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320370" r="-600913" b="-99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320370" r="-200457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320370" r="-116790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320370" r="-425" b="-99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311335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7" t="-432381" r="-600913" b="-190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28" t="-432381" r="-200457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62469" t="-432381" r="-116790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5690" t="-432381" r="-425" b="-190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08334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9019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𝑟𝑎𝑑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a:rPr lang="fr-F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𝑟𝑎𝑑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fr-F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(°)</m:t>
                                </m:r>
                              </m:oMath>
                            </m:oMathPara>
                          </a14:m>
                          <a:endParaRPr lang="fr-FR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283EC20E-6ED4-4B70-A738-7775E80D6F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2239050"/>
                  </p:ext>
                </p:extLst>
              </p:nvPr>
            </p:nvGraphicFramePr>
            <p:xfrm>
              <a:off x="1391920" y="719666"/>
              <a:ext cx="8768081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2583">
                      <a:extLst>
                        <a:ext uri="{9D8B030D-6E8A-4147-A177-3AD203B41FA5}">
                          <a16:colId xmlns:a16="http://schemas.microsoft.com/office/drawing/2014/main" val="354918002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663016982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614357627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809082118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3389705923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1144115675"/>
                        </a:ext>
                      </a:extLst>
                    </a:gridCol>
                    <a:gridCol w="1252583">
                      <a:extLst>
                        <a:ext uri="{9D8B030D-6E8A-4147-A177-3AD203B41FA5}">
                          <a16:colId xmlns:a16="http://schemas.microsoft.com/office/drawing/2014/main" val="22814992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8197" r="-59951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0,5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152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108197" r="-59951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-0,042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-0,07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-0,35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-0,7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683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5" t="-208197" r="-59951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-1,2°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-2,4°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-3,1°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-20°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-40°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0" dirty="0">
                              <a:solidFill>
                                <a:sysClr val="windowText" lastClr="000000"/>
                              </a:solidFill>
                            </a:rPr>
                            <a:t>-80°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30049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882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FD6A9D-7575-4E09-A393-65E5132A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200" y="0"/>
            <a:ext cx="3575600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7DA70B9-D98A-496B-9120-5D2571111833}"/>
              </a:ext>
            </a:extLst>
          </p:cNvPr>
          <p:cNvCxnSpPr/>
          <p:nvPr/>
        </p:nvCxnSpPr>
        <p:spPr>
          <a:xfrm>
            <a:off x="4613564" y="1151906"/>
            <a:ext cx="320633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32B9338-DAB6-41A1-BAAB-F3671C9D4BF9}"/>
              </a:ext>
            </a:extLst>
          </p:cNvPr>
          <p:cNvCxnSpPr>
            <a:cxnSpLocks/>
          </p:cNvCxnSpPr>
          <p:nvPr/>
        </p:nvCxnSpPr>
        <p:spPr>
          <a:xfrm flipV="1">
            <a:off x="5919850" y="1056904"/>
            <a:ext cx="0" cy="293320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835012-D6B8-4DF7-A896-E0E123499E9B}"/>
              </a:ext>
            </a:extLst>
          </p:cNvPr>
          <p:cNvCxnSpPr>
            <a:cxnSpLocks/>
          </p:cNvCxnSpPr>
          <p:nvPr/>
        </p:nvCxnSpPr>
        <p:spPr>
          <a:xfrm>
            <a:off x="4677463" y="3572493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28E651-ACCF-4547-9AA8-9CB4D3B35B32}"/>
              </a:ext>
            </a:extLst>
          </p:cNvPr>
          <p:cNvCxnSpPr>
            <a:cxnSpLocks/>
          </p:cNvCxnSpPr>
          <p:nvPr/>
        </p:nvCxnSpPr>
        <p:spPr>
          <a:xfrm flipV="1">
            <a:off x="5991101" y="3572493"/>
            <a:ext cx="0" cy="417616"/>
          </a:xfrm>
          <a:prstGeom prst="line">
            <a:avLst/>
          </a:prstGeom>
          <a:ln w="28575">
            <a:solidFill>
              <a:srgbClr val="C0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/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=−25°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469B3C5-56FD-4B0C-A32F-B13077681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88" y="3688968"/>
                <a:ext cx="818237" cy="184666"/>
              </a:xfrm>
              <a:prstGeom prst="rect">
                <a:avLst/>
              </a:prstGeom>
              <a:blipFill>
                <a:blip r:embed="rId3"/>
                <a:stretch>
                  <a:fillRect l="-6716" r="-4478" b="-3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94F841BF-AE6B-4F07-94FE-CA4D3E163EA3}"/>
              </a:ext>
            </a:extLst>
          </p:cNvPr>
          <p:cNvCxnSpPr>
            <a:cxnSpLocks/>
          </p:cNvCxnSpPr>
          <p:nvPr/>
        </p:nvCxnSpPr>
        <p:spPr>
          <a:xfrm>
            <a:off x="4677463" y="3990109"/>
            <a:ext cx="30830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429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183</Words>
  <Application>Microsoft Office PowerPoint</Application>
  <PresentationFormat>Grand écran</PresentationFormat>
  <Paragraphs>56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2022-01-24T19:23:46Z</dcterms:created>
  <dcterms:modified xsi:type="dcterms:W3CDTF">2022-03-19T18:04:58Z</dcterms:modified>
</cp:coreProperties>
</file>