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-2692" y="-6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1D6D-800A-C381-26AA-641A78B2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1992FF-94B0-8310-5C37-167532CB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EA9C1-1251-0FC1-3C09-18F530CA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C9D1F-544E-F451-116B-E2A1F59A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D9249-6F98-EF63-9C9E-1C475BA7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8BC2C-3715-0233-1F08-4B77959D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CD25A-DB4D-E8B9-1C9C-43DE6C18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B336D-61B6-D90E-E1A2-DF4890B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7F194-A161-5B48-B7E6-7520D44C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CAE55-7FFD-6AB4-C213-71A11206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638C1E-B1F5-5E46-7CA5-3C6FD353A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EB375-5D20-7BC0-C14F-275D35A9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FB252-DD81-5D53-2963-E049B621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FB14D-2AB8-B8BE-3E2C-5D278D1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878ED-ACE1-70FD-27F5-7FCB9DE7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135D6-6149-CA67-4B94-A1149CA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07083-2340-40A8-D055-F231FBD2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AEBDB-230B-F4C4-7102-DC88262F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D2763-1260-AAAD-1CFC-E95A180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9A0AC-8A3F-8B94-EDBB-8FFCA16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53524-63EA-2427-3430-0CD3EE09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302E6-C167-F948-C00F-352630AC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8AEB1-44E5-0AFA-A988-C514280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2CD5F-01EE-9279-A186-3A306D3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C1E8F-61A9-0C37-E2C3-5726239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AAFF-F429-0316-D2C1-4392827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0A6EC-BC4E-6B0F-A6A5-5AF8211F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7395A-1E2E-3DEE-E847-D807D51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ECC8A-7EAC-34E4-B254-BADC508B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61AAE-659A-A382-C3BE-880D8966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B2302-DB0D-4FAC-B2DD-781FD93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698C-8BFE-6ADD-B58F-0A753CB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32C82F-E3DB-7E1E-5C5E-59EDF4A3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40FAD-84DB-EB27-2766-47CDC016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B632F-B822-4855-1192-B460C5D0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BC7167-4C79-2C94-B4C9-FB727F02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1E1A0F-2E28-0410-1D08-B1D789F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E64191-589C-CB6D-945E-460F8DFF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2028BB-3AF2-C205-1A93-E751D4A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74B93-C3B8-B052-A421-78C8F59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6A9ADD-C371-7073-8A20-4B7DADF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BF5C3-0C87-C483-2FAC-4EFE3B95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14B06-958C-7BE1-82B9-916DF9AD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046BA1-1223-1AD7-6B09-6ED4782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FC9F9-FC41-B1E9-A0CE-45C7CDC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01D96-DA4B-5529-DFD8-EC28F428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0241-1462-0B48-120B-93F05CE9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1DD30-0D31-BD77-E957-77A8297F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6B6A80-6CD3-C855-6858-56F8E363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F3212-229D-7AFB-B513-D6F94586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4C17E-7545-DC71-F1B1-75B06880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5CEB25-4102-94B6-5298-2D09E12B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F7277-E1EF-BD47-5170-5CC5E2E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63F86-8B4E-D755-80E3-AA0BAEB4D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FC31E6-B14C-7D0E-2412-34406D65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FB8D7-81D8-70B4-6ED7-4803E5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439EF-E5D6-D2FD-1C30-5B4DC053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2EE2F-8324-8F66-2E30-4E36AAE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17995-4BC5-5DCF-02B9-505D4E56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BE57-67C9-98EB-3D94-015B78DF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1D3E3-1D36-A5C7-F53B-FFF289DF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A81D-9CC5-4ECE-BDBC-3CB37B02B3B4}" type="datetimeFigureOut">
              <a:rPr lang="fr-FR" smtClean="0"/>
              <a:t>27/05/2023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24E6D-1612-2F08-9D33-E0499E8E8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E6ADA-03AD-33FF-4470-92FFEA0D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0B5F0-AC65-EF24-87F6-17C25362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BC47BB-4B6C-FA8F-3795-37F323BF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4CF3D2-7418-0CF0-BC1E-4F68AD02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1" y="281544"/>
            <a:ext cx="5856998" cy="5990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595974-FDFC-C058-C802-AB078D50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83" y="1219200"/>
            <a:ext cx="6093740" cy="41148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8E8C21-4AA4-C2BB-6938-C8766C94F745}"/>
              </a:ext>
            </a:extLst>
          </p:cNvPr>
          <p:cNvCxnSpPr/>
          <p:nvPr/>
        </p:nvCxnSpPr>
        <p:spPr>
          <a:xfrm flipH="1">
            <a:off x="7707086" y="2873829"/>
            <a:ext cx="4016829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6C0A56-6773-3FE1-A872-CC037B1850F1}"/>
              </a:ext>
            </a:extLst>
          </p:cNvPr>
          <p:cNvCxnSpPr>
            <a:cxnSpLocks/>
          </p:cNvCxnSpPr>
          <p:nvPr/>
        </p:nvCxnSpPr>
        <p:spPr>
          <a:xfrm flipH="1" flipV="1">
            <a:off x="9442450" y="3594221"/>
            <a:ext cx="273050" cy="9342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F3ECFE-B2CD-438A-5E16-F9362F6C34F3}"/>
              </a:ext>
            </a:extLst>
          </p:cNvPr>
          <p:cNvCxnSpPr>
            <a:cxnSpLocks/>
          </p:cNvCxnSpPr>
          <p:nvPr/>
        </p:nvCxnSpPr>
        <p:spPr>
          <a:xfrm flipH="1">
            <a:off x="8837953" y="4832350"/>
            <a:ext cx="8775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CCB245-707B-2500-1ABA-DE6617E8B16F}"/>
              </a:ext>
            </a:extLst>
          </p:cNvPr>
          <p:cNvCxnSpPr/>
          <p:nvPr/>
        </p:nvCxnSpPr>
        <p:spPr>
          <a:xfrm flipH="1" flipV="1">
            <a:off x="10280650" y="3663950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041EEF0-E2D3-53B1-5F42-DB7B879B86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96986" y="3698421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/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/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0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2023-05-27T15:23:07Z</dcterms:created>
  <dcterms:modified xsi:type="dcterms:W3CDTF">2023-05-27T20:55:21Z</dcterms:modified>
</cp:coreProperties>
</file>