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2" r:id="rId4"/>
    <p:sldId id="266" r:id="rId5"/>
    <p:sldId id="264" r:id="rId6"/>
    <p:sldId id="263" r:id="rId7"/>
    <p:sldId id="256" r:id="rId8"/>
    <p:sldId id="260" r:id="rId9"/>
    <p:sldId id="261" r:id="rId10"/>
    <p:sldId id="257" r:id="rId11"/>
    <p:sldId id="258" r:id="rId12"/>
    <p:sldId id="259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84FF"/>
    <a:srgbClr val="88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1512" y="-52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BA178-D76E-4A52-A303-6B1E57301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625919-5E04-4304-829A-B34BAB07B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916AE2-3281-4ED4-BB21-E0FA4158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03/02/2024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90062B-42D1-45C4-96DA-12C74F2A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A9552-17AA-4852-AFDA-3D212062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76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BD249-69A3-4D0B-A5D2-451DD5B3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021E58-A07B-43B4-9684-72322653C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393886-EC34-492A-9B0A-36F963B8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03/02/2024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12239A-84F8-43AB-AF89-89F871DA7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CB6D38-D179-4528-94DF-A547E7FD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25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D93AAF-4BC2-4111-976C-BE01233A1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0B7C50-3A4F-4DD8-901A-D076E5A2C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E6CEE5-5133-4FDD-9C96-AF92EA94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03/02/2024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9490F8-4A86-49D4-A5D0-5C48729E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F438F3-2014-4ACB-9373-CB838114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37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01F1D-84A3-419B-96F8-B7E20A05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8DAE48-5C14-44B9-9237-45165FE98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7DB4BE-52BC-4D71-95FF-4F9798BA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03/02/2024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395818-01E9-416E-9047-5FBD2AC9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7DEA83-6537-489C-9D96-F96B76A0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80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57236-5B50-427F-A3C2-661F3753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882444-F532-4AD7-8EDD-E55ED4184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45DED1-AA3A-4804-88FC-6F5D445D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03/02/2024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E2AFEA-FF5B-403A-9DBA-AD2DAA03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92E785-1007-4CDC-82D0-3D9B4A79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9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DFEDBE-D507-4FC5-8E4A-58B88F92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4D125-8EFF-454A-B5F3-D307E6D4D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B42FFA-7BCA-475F-8436-A3365208A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A955ED-3076-49FB-8C20-0AA97E99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03/02/2024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D6DD88-D5EC-4FC0-8B8E-226A1CCD9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9F625C-BF47-45DA-97CB-1D75DA84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0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6E160-8305-4126-BD5B-063F5AF8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C5CADC-19EE-4DEB-9459-199F9592B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7F72F6-3CBD-43C7-848E-0DD9ECCD2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89F368C-C0F7-463D-A5E4-7E6850629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D4BF71-A358-4325-A1A3-40141FF01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58E950-8C39-40CD-9A5F-3B3AE02D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03/02/2024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DF0CD92-D876-4FA3-9240-BDB40AEC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C7767C-4296-4C53-8B7D-A7E6B601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55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DA7BE-9058-44B5-A595-7699EE5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1683FC2-3F67-4376-9F8D-E01C67B0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03/02/2024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A1723D-5778-400B-B085-5C7436B2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1B7F0A-02DE-4450-A415-2E3B2199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71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7EBC31-07B7-489B-8C23-BCE33BA4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03/02/2024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0FB846-15E1-4967-B52C-D6B47321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31F0E7-3803-472F-94A4-169FBF18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40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D5638-022E-438F-AD0E-A9259D6B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54D0B4-4C8D-41A3-AC8F-9B2EEAFF0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9DF08D-5CF9-43E0-AA49-F79DE4C76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5259EF-86E6-44A9-9E07-434D8E9F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03/02/2024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D927E0-280A-488B-B83D-BFDAF829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AE011F-0388-491C-B587-B37D7304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12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3F08F-F948-4AF3-95E6-F6BE9E7E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00BD510-493C-46F7-B7D6-A040F35B8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3524D2-53CF-4221-A931-C78D81E65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7469D1-62FF-42A2-98D0-1F5C78BF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03/02/2024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83CBEA-5064-481E-B297-7F1D9E91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788DE3-DC8A-4513-A020-B182FDD8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59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737FDFF-F3AC-40C3-94F0-0017FE7F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11804E-CA2F-48F4-BAD4-D4AD4895B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9CF9B6-27A9-4B78-B894-D2DE04B86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ECFAC-1254-4C1B-8D44-747D8ED10A4A}" type="datetimeFigureOut">
              <a:rPr lang="fr-FR" smtClean="0"/>
              <a:t>03/02/2024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3E5707-645A-4E88-8460-ED5C80DF1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859F49-8802-4976-BDE6-957B1B2E9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8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.png"/><Relationship Id="rId5" Type="http://schemas.openxmlformats.org/officeDocument/2006/relationships/image" Target="../media/image41.png"/><Relationship Id="rId10" Type="http://schemas.openxmlformats.org/officeDocument/2006/relationships/image" Target="../media/image10.png"/><Relationship Id="rId4" Type="http://schemas.openxmlformats.org/officeDocument/2006/relationships/image" Target="../media/image32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2.png"/><Relationship Id="rId7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10" Type="http://schemas.openxmlformats.org/officeDocument/2006/relationships/image" Target="../media/image10.png"/><Relationship Id="rId4" Type="http://schemas.openxmlformats.org/officeDocument/2006/relationships/image" Target="../media/image32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1.png"/><Relationship Id="rId5" Type="http://schemas.openxmlformats.org/officeDocument/2006/relationships/image" Target="../media/image41.png"/><Relationship Id="rId10" Type="http://schemas.openxmlformats.org/officeDocument/2006/relationships/image" Target="../media/image90.png"/><Relationship Id="rId4" Type="http://schemas.openxmlformats.org/officeDocument/2006/relationships/image" Target="../media/image32.png"/><Relationship Id="rId9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70E741C-D2BD-49B1-B0BA-A88B54547657}"/>
              </a:ext>
            </a:extLst>
          </p:cNvPr>
          <p:cNvSpPr/>
          <p:nvPr/>
        </p:nvSpPr>
        <p:spPr>
          <a:xfrm>
            <a:off x="3193573" y="3147005"/>
            <a:ext cx="1241946" cy="60050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9782BC4-81C1-4BC9-9AAB-44AC0DAEA600}"/>
              </a:ext>
            </a:extLst>
          </p:cNvPr>
          <p:cNvSpPr/>
          <p:nvPr/>
        </p:nvSpPr>
        <p:spPr>
          <a:xfrm>
            <a:off x="5475027" y="3147005"/>
            <a:ext cx="1241946" cy="60050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1C516E6-3143-44D7-B17D-38BF5171D3E3}"/>
              </a:ext>
            </a:extLst>
          </p:cNvPr>
          <p:cNvSpPr/>
          <p:nvPr/>
        </p:nvSpPr>
        <p:spPr>
          <a:xfrm>
            <a:off x="7756481" y="3147005"/>
            <a:ext cx="1241946" cy="60050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B161F17-0151-422E-8B31-B1D6740EF69A}"/>
              </a:ext>
            </a:extLst>
          </p:cNvPr>
          <p:cNvSpPr/>
          <p:nvPr/>
        </p:nvSpPr>
        <p:spPr>
          <a:xfrm>
            <a:off x="5826000" y="2158945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2886889-BB00-4633-A3C2-60D104E29E59}"/>
              </a:ext>
            </a:extLst>
          </p:cNvPr>
          <p:cNvSpPr/>
          <p:nvPr/>
        </p:nvSpPr>
        <p:spPr>
          <a:xfrm>
            <a:off x="5826000" y="4140902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5999CE-45AF-4712-A18E-242BEBAE6552}"/>
              </a:ext>
            </a:extLst>
          </p:cNvPr>
          <p:cNvCxnSpPr>
            <a:stCxn id="7" idx="4"/>
            <a:endCxn id="4" idx="0"/>
          </p:cNvCxnSpPr>
          <p:nvPr/>
        </p:nvCxnSpPr>
        <p:spPr>
          <a:xfrm>
            <a:off x="3814546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094B753-AC8C-42FB-852E-FC37B585FDE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3814546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581CA43-674F-4558-AF46-AB0249FE4689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6096000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3A2E2AE-71C4-4B71-9D7C-0F168A272EB9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8377454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25FBBD5-53E0-4D89-8DA4-A04B3B5639F8}"/>
              </a:ext>
            </a:extLst>
          </p:cNvPr>
          <p:cNvCxnSpPr>
            <a:cxnSpLocks/>
            <a:stCxn id="9" idx="4"/>
            <a:endCxn id="5" idx="0"/>
          </p:cNvCxnSpPr>
          <p:nvPr/>
        </p:nvCxnSpPr>
        <p:spPr>
          <a:xfrm>
            <a:off x="6096000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DA19E69-C5E1-4E66-B42C-ED8E6C824E70}"/>
              </a:ext>
            </a:extLst>
          </p:cNvPr>
          <p:cNvCxnSpPr>
            <a:cxnSpLocks/>
            <a:stCxn id="13" idx="4"/>
            <a:endCxn id="6" idx="0"/>
          </p:cNvCxnSpPr>
          <p:nvPr/>
        </p:nvCxnSpPr>
        <p:spPr>
          <a:xfrm>
            <a:off x="8377454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5DBE66E-E3C5-4C78-B0A4-B74F9C44633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35519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BB2A0E0-50E9-480A-B1AA-4CABBBDE313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716973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1EF57F6-054A-412B-9E9F-3A1A965F2698}"/>
              </a:ext>
            </a:extLst>
          </p:cNvPr>
          <p:cNvCxnSpPr>
            <a:cxnSpLocks/>
          </p:cNvCxnSpPr>
          <p:nvPr/>
        </p:nvCxnSpPr>
        <p:spPr>
          <a:xfrm flipV="1">
            <a:off x="3814546" y="1288443"/>
            <a:ext cx="2281454" cy="114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E82A9483-62BB-4955-A906-8C0F7821247A}"/>
              </a:ext>
            </a:extLst>
          </p:cNvPr>
          <p:cNvCxnSpPr>
            <a:cxnSpLocks/>
            <a:stCxn id="41" idx="4"/>
            <a:endCxn id="9" idx="0"/>
          </p:cNvCxnSpPr>
          <p:nvPr/>
        </p:nvCxnSpPr>
        <p:spPr>
          <a:xfrm>
            <a:off x="6096000" y="1558443"/>
            <a:ext cx="0" cy="60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17E034F2-A174-4006-A50C-8D54A928AB95}"/>
              </a:ext>
            </a:extLst>
          </p:cNvPr>
          <p:cNvSpPr/>
          <p:nvPr/>
        </p:nvSpPr>
        <p:spPr>
          <a:xfrm>
            <a:off x="5826000" y="1018443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DDB202D-BF22-4FCE-91A5-69AD630FDF9B}"/>
              </a:ext>
            </a:extLst>
          </p:cNvPr>
          <p:cNvCxnSpPr>
            <a:cxnSpLocks/>
          </p:cNvCxnSpPr>
          <p:nvPr/>
        </p:nvCxnSpPr>
        <p:spPr>
          <a:xfrm rot="10800000">
            <a:off x="3814546" y="4431371"/>
            <a:ext cx="2281454" cy="11288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94442-C074-472C-9ABB-932F64EEB89A}"/>
              </a:ext>
            </a:extLst>
          </p:cNvPr>
          <p:cNvCxnSpPr>
            <a:cxnSpLocks/>
            <a:stCxn id="56" idx="4"/>
            <a:endCxn id="10" idx="4"/>
          </p:cNvCxnSpPr>
          <p:nvPr/>
        </p:nvCxnSpPr>
        <p:spPr>
          <a:xfrm flipV="1">
            <a:off x="6096000" y="4680902"/>
            <a:ext cx="0" cy="61865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D7A185FC-F799-45BD-9DC7-F604F441001B}"/>
              </a:ext>
            </a:extLst>
          </p:cNvPr>
          <p:cNvSpPr/>
          <p:nvPr/>
        </p:nvSpPr>
        <p:spPr>
          <a:xfrm rot="10800000">
            <a:off x="5826000" y="5299557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7387967-30F3-482C-88D4-6D895C3E527E}"/>
              </a:ext>
            </a:extLst>
          </p:cNvPr>
          <p:cNvSpPr/>
          <p:nvPr/>
        </p:nvSpPr>
        <p:spPr>
          <a:xfrm>
            <a:off x="3544546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7B1D00B-1EAA-49CD-A8C0-CF03179E69E3}"/>
              </a:ext>
            </a:extLst>
          </p:cNvPr>
          <p:cNvSpPr/>
          <p:nvPr/>
        </p:nvSpPr>
        <p:spPr>
          <a:xfrm>
            <a:off x="3544546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6D65CD2-3ABB-42D8-A34A-B2A57930E580}"/>
              </a:ext>
            </a:extLst>
          </p:cNvPr>
          <p:cNvSpPr/>
          <p:nvPr/>
        </p:nvSpPr>
        <p:spPr>
          <a:xfrm>
            <a:off x="8107454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04D9EE-0E86-402F-978F-675684314AEA}"/>
              </a:ext>
            </a:extLst>
          </p:cNvPr>
          <p:cNvSpPr/>
          <p:nvPr/>
        </p:nvSpPr>
        <p:spPr>
          <a:xfrm>
            <a:off x="8107454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1" name="Signe de multiplication 60">
            <a:extLst>
              <a:ext uri="{FF2B5EF4-FFF2-40B4-BE49-F238E27FC236}">
                <a16:creationId xmlns:a16="http://schemas.microsoft.com/office/drawing/2014/main" id="{56A73B88-1800-4444-BC62-7512AEA7B98F}"/>
              </a:ext>
            </a:extLst>
          </p:cNvPr>
          <p:cNvSpPr/>
          <p:nvPr/>
        </p:nvSpPr>
        <p:spPr>
          <a:xfrm>
            <a:off x="3704817" y="2809439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Signe de multiplication 61">
            <a:extLst>
              <a:ext uri="{FF2B5EF4-FFF2-40B4-BE49-F238E27FC236}">
                <a16:creationId xmlns:a16="http://schemas.microsoft.com/office/drawing/2014/main" id="{AE361FFD-D453-4A23-8FEA-35D016460C65}"/>
              </a:ext>
            </a:extLst>
          </p:cNvPr>
          <p:cNvSpPr/>
          <p:nvPr/>
        </p:nvSpPr>
        <p:spPr>
          <a:xfrm>
            <a:off x="3704817" y="3834476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Signe de multiplication 63">
            <a:extLst>
              <a:ext uri="{FF2B5EF4-FFF2-40B4-BE49-F238E27FC236}">
                <a16:creationId xmlns:a16="http://schemas.microsoft.com/office/drawing/2014/main" id="{48C4BD9E-1465-437D-9AB1-25EA3C8B3309}"/>
              </a:ext>
            </a:extLst>
          </p:cNvPr>
          <p:cNvSpPr/>
          <p:nvPr/>
        </p:nvSpPr>
        <p:spPr>
          <a:xfrm>
            <a:off x="8267726" y="2784487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Signe de multiplication 64">
            <a:extLst>
              <a:ext uri="{FF2B5EF4-FFF2-40B4-BE49-F238E27FC236}">
                <a16:creationId xmlns:a16="http://schemas.microsoft.com/office/drawing/2014/main" id="{B2AD9AFA-109C-4A81-88E0-F01AE1BBCA63}"/>
              </a:ext>
            </a:extLst>
          </p:cNvPr>
          <p:cNvSpPr/>
          <p:nvPr/>
        </p:nvSpPr>
        <p:spPr>
          <a:xfrm>
            <a:off x="8267726" y="3809524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E15C5DFB-2718-4541-A495-8DB3A5CD952F}"/>
              </a:ext>
            </a:extLst>
          </p:cNvPr>
          <p:cNvGrpSpPr/>
          <p:nvPr/>
        </p:nvGrpSpPr>
        <p:grpSpPr>
          <a:xfrm>
            <a:off x="5916000" y="693209"/>
            <a:ext cx="360000" cy="325234"/>
            <a:chOff x="5916000" y="693209"/>
            <a:chExt cx="360000" cy="32523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34B4C92-32F0-469D-9C8E-43B8D189F1C3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5890246B-E46F-401A-B104-31E0F0B24B23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C98B502B-0F3D-44E0-BF97-33F0189CDC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6BD5C1C0-775C-475C-AD25-450069E51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ACC36619-2C3C-4F81-ABD8-8B454D106246}"/>
              </a:ext>
            </a:extLst>
          </p:cNvPr>
          <p:cNvGrpSpPr/>
          <p:nvPr/>
        </p:nvGrpSpPr>
        <p:grpSpPr>
          <a:xfrm rot="10800000">
            <a:off x="5915999" y="5839557"/>
            <a:ext cx="360000" cy="325234"/>
            <a:chOff x="5916000" y="693209"/>
            <a:chExt cx="360000" cy="32523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9EB74BA-BB61-487A-A57E-568F9428F6AD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B616D6DA-2C3F-4C73-AA5D-C0496ACF8796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2970042E-1FD8-4BFD-A77F-F1083E3450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D5E8870E-1E43-424B-90A2-59BF9AB35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79" name="Ellipse 78">
            <a:extLst>
              <a:ext uri="{FF2B5EF4-FFF2-40B4-BE49-F238E27FC236}">
                <a16:creationId xmlns:a16="http://schemas.microsoft.com/office/drawing/2014/main" id="{084B1B8B-194B-4D5C-A2C2-4EA06FCFFFC7}"/>
              </a:ext>
            </a:extLst>
          </p:cNvPr>
          <p:cNvSpPr/>
          <p:nvPr/>
        </p:nvSpPr>
        <p:spPr>
          <a:xfrm>
            <a:off x="6966727" y="3174741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5F13654B-F966-466A-A1ED-E02B7D85DB1E}"/>
              </a:ext>
            </a:extLst>
          </p:cNvPr>
          <p:cNvSpPr/>
          <p:nvPr/>
        </p:nvSpPr>
        <p:spPr>
          <a:xfrm>
            <a:off x="4685272" y="3174741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893797E9-5A4F-424F-AB89-FAB124E12684}"/>
                  </a:ext>
                </a:extLst>
              </p:cNvPr>
              <p:cNvSpPr txBox="1"/>
              <p:nvPr/>
            </p:nvSpPr>
            <p:spPr>
              <a:xfrm rot="16200000">
                <a:off x="4810246" y="2740724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893797E9-5A4F-424F-AB89-FAB124E12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810246" y="2740724"/>
                <a:ext cx="1100256" cy="307777"/>
              </a:xfrm>
              <a:prstGeom prst="rect">
                <a:avLst/>
              </a:prstGeom>
              <a:blipFill>
                <a:blip r:embed="rId2"/>
                <a:stretch>
                  <a:fillRect l="-3922" r="-19608"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3F7B2865-D9E5-4F1E-9EC0-5ECA3A2DE312}"/>
                  </a:ext>
                </a:extLst>
              </p:cNvPr>
              <p:cNvSpPr txBox="1"/>
              <p:nvPr/>
            </p:nvSpPr>
            <p:spPr>
              <a:xfrm rot="16200000">
                <a:off x="6286423" y="2755237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3F7B2865-D9E5-4F1E-9EC0-5ECA3A2DE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86423" y="2755237"/>
                <a:ext cx="1100256" cy="307777"/>
              </a:xfrm>
              <a:prstGeom prst="rect">
                <a:avLst/>
              </a:prstGeom>
              <a:blipFill>
                <a:blip r:embed="rId3"/>
                <a:stretch>
                  <a:fillRect l="-3922" r="-19608"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F908C2F-91CA-4F96-B709-DBCDD64A6740}"/>
                  </a:ext>
                </a:extLst>
              </p:cNvPr>
              <p:cNvSpPr txBox="1"/>
              <p:nvPr/>
            </p:nvSpPr>
            <p:spPr>
              <a:xfrm rot="16200000">
                <a:off x="3904607" y="2629000"/>
                <a:ext cx="1306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F908C2F-91CA-4F96-B709-DBCDD64A6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04607" y="2629000"/>
                <a:ext cx="1306568" cy="307777"/>
              </a:xfrm>
              <a:prstGeom prst="rect">
                <a:avLst/>
              </a:prstGeom>
              <a:blipFill>
                <a:blip r:embed="rId4"/>
                <a:stretch>
                  <a:fillRect l="-1961" r="-19608" b="-13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5B70E326-0FD9-4DA6-9E91-FDF26FB1E2FB}"/>
                  </a:ext>
                </a:extLst>
              </p:cNvPr>
              <p:cNvSpPr txBox="1"/>
              <p:nvPr/>
            </p:nvSpPr>
            <p:spPr>
              <a:xfrm rot="16200000">
                <a:off x="7004172" y="2658340"/>
                <a:ext cx="1306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5B70E326-0FD9-4DA6-9E91-FDF26FB1E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04172" y="2658340"/>
                <a:ext cx="1306568" cy="307777"/>
              </a:xfrm>
              <a:prstGeom prst="rect">
                <a:avLst/>
              </a:prstGeom>
              <a:blipFill>
                <a:blip r:embed="rId5"/>
                <a:stretch>
                  <a:fillRect l="-4000" r="-20000" b="-14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ZoneTexte 85">
            <a:extLst>
              <a:ext uri="{FF2B5EF4-FFF2-40B4-BE49-F238E27FC236}">
                <a16:creationId xmlns:a16="http://schemas.microsoft.com/office/drawing/2014/main" id="{5056E181-2794-408A-809A-16EE080047BC}"/>
              </a:ext>
            </a:extLst>
          </p:cNvPr>
          <p:cNvSpPr txBox="1"/>
          <p:nvPr/>
        </p:nvSpPr>
        <p:spPr>
          <a:xfrm rot="16200000">
            <a:off x="4187234" y="3682784"/>
            <a:ext cx="74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Roulis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94C412A1-CBA3-48A9-B609-BE12F076EEEB}"/>
              </a:ext>
            </a:extLst>
          </p:cNvPr>
          <p:cNvSpPr txBox="1"/>
          <p:nvPr/>
        </p:nvSpPr>
        <p:spPr>
          <a:xfrm rot="16200000">
            <a:off x="7259421" y="3672877"/>
            <a:ext cx="74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Roulis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84C39C9F-14E4-4F38-AB75-C1C4E4B30965}"/>
              </a:ext>
            </a:extLst>
          </p:cNvPr>
          <p:cNvSpPr txBox="1"/>
          <p:nvPr/>
        </p:nvSpPr>
        <p:spPr>
          <a:xfrm rot="16200000">
            <a:off x="4864224" y="3783022"/>
            <a:ext cx="97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Tangage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6FB9CB1-CFB8-4C96-B73C-D9AA7BC2D2FC}"/>
              </a:ext>
            </a:extLst>
          </p:cNvPr>
          <p:cNvSpPr txBox="1"/>
          <p:nvPr/>
        </p:nvSpPr>
        <p:spPr>
          <a:xfrm rot="16200000">
            <a:off x="6353257" y="3776610"/>
            <a:ext cx="97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Tangage</a:t>
            </a:r>
          </a:p>
        </p:txBody>
      </p:sp>
      <p:sp>
        <p:nvSpPr>
          <p:cNvPr id="90" name="Signe de multiplication 89">
            <a:extLst>
              <a:ext uri="{FF2B5EF4-FFF2-40B4-BE49-F238E27FC236}">
                <a16:creationId xmlns:a16="http://schemas.microsoft.com/office/drawing/2014/main" id="{14A400B5-BCA7-4F7F-8773-FDA8A9DA4DF6}"/>
              </a:ext>
            </a:extLst>
          </p:cNvPr>
          <p:cNvSpPr/>
          <p:nvPr/>
        </p:nvSpPr>
        <p:spPr>
          <a:xfrm>
            <a:off x="7521840" y="3339431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Signe de multiplication 90">
            <a:extLst>
              <a:ext uri="{FF2B5EF4-FFF2-40B4-BE49-F238E27FC236}">
                <a16:creationId xmlns:a16="http://schemas.microsoft.com/office/drawing/2014/main" id="{FAF6EDE7-D3CE-4045-B92B-7299AED75CB6}"/>
              </a:ext>
            </a:extLst>
          </p:cNvPr>
          <p:cNvSpPr/>
          <p:nvPr/>
        </p:nvSpPr>
        <p:spPr>
          <a:xfrm>
            <a:off x="4450011" y="3338209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22332B9A-F340-4733-B141-55FCF94630E8}"/>
              </a:ext>
            </a:extLst>
          </p:cNvPr>
          <p:cNvGrpSpPr/>
          <p:nvPr/>
        </p:nvGrpSpPr>
        <p:grpSpPr>
          <a:xfrm>
            <a:off x="5421169" y="2492482"/>
            <a:ext cx="891850" cy="773075"/>
            <a:chOff x="3146235" y="2488471"/>
            <a:chExt cx="891850" cy="773075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0E145CE6-455B-425E-890A-108616ECCDD8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8878388"/>
                <a:gd name="adj2" fmla="val 14492985"/>
              </a:avLst>
            </a:prstGeom>
            <a:ln w="28575">
              <a:solidFill>
                <a:srgbClr val="C00000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26AB824A-5388-4850-9B55-D281095EA72F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26AB824A-5388-4850-9B55-D281095EA7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657917A1-0115-4FA3-AD68-B9A23B18958D}"/>
              </a:ext>
            </a:extLst>
          </p:cNvPr>
          <p:cNvGrpSpPr/>
          <p:nvPr/>
        </p:nvGrpSpPr>
        <p:grpSpPr>
          <a:xfrm>
            <a:off x="5318172" y="3644391"/>
            <a:ext cx="1001620" cy="773075"/>
            <a:chOff x="3036465" y="2488471"/>
            <a:chExt cx="1001620" cy="773075"/>
          </a:xfrm>
        </p:grpSpPr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8FC3F438-159E-49E4-B552-AFDEFF572A28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2743953"/>
              </a:avLst>
            </a:prstGeom>
            <a:ln w="28575">
              <a:solidFill>
                <a:srgbClr val="C00000"/>
              </a:solidFill>
              <a:headEnd type="stealth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A96236D2-CB4D-43DA-85A8-6FA0B6DD43CB}"/>
                    </a:ext>
                  </a:extLst>
                </p:cNvPr>
                <p:cNvSpPr txBox="1"/>
                <p:nvPr/>
              </p:nvSpPr>
              <p:spPr>
                <a:xfrm>
                  <a:off x="3036465" y="2678557"/>
                  <a:ext cx="45001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A96236D2-CB4D-43DA-85A8-6FA0B6DD4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6465" y="2678557"/>
                  <a:ext cx="450011" cy="30059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1F728885-D45F-4FD3-8A5E-654587E6088A}"/>
                  </a:ext>
                </a:extLst>
              </p:cNvPr>
              <p:cNvSpPr txBox="1"/>
              <p:nvPr/>
            </p:nvSpPr>
            <p:spPr>
              <a:xfrm>
                <a:off x="6061383" y="1663482"/>
                <a:ext cx="1311179" cy="356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RSG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1F728885-D45F-4FD3-8A5E-654587E60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383" y="1663482"/>
                <a:ext cx="1311179" cy="356380"/>
              </a:xfrm>
              <a:prstGeom prst="rect">
                <a:avLst/>
              </a:prstGeom>
              <a:blipFill>
                <a:blip r:embed="rId9"/>
                <a:stretch>
                  <a:fillRect l="-1395" b="-137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39493D3D-FAF4-4C98-B564-C90266B9A004}"/>
                  </a:ext>
                </a:extLst>
              </p:cNvPr>
              <p:cNvSpPr txBox="1"/>
              <p:nvPr/>
            </p:nvSpPr>
            <p:spPr>
              <a:xfrm>
                <a:off x="6061382" y="4836987"/>
                <a:ext cx="1311179" cy="356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RSG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39493D3D-FAF4-4C98-B564-C90266B9A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382" y="4836987"/>
                <a:ext cx="1311179" cy="356380"/>
              </a:xfrm>
              <a:prstGeom prst="rect">
                <a:avLst/>
              </a:prstGeom>
              <a:blipFill>
                <a:blip r:embed="rId10"/>
                <a:stretch>
                  <a:fillRect l="-1395" b="-135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BFE292E4-9232-4A62-8211-1EAC9FA7076C}"/>
              </a:ext>
            </a:extLst>
          </p:cNvPr>
          <p:cNvCxnSpPr>
            <a:cxnSpLocks/>
          </p:cNvCxnSpPr>
          <p:nvPr/>
        </p:nvCxnSpPr>
        <p:spPr>
          <a:xfrm flipH="1">
            <a:off x="4435519" y="2927295"/>
            <a:ext cx="3468735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E07F7735-368A-447D-ACED-73C726C4F1E8}"/>
              </a:ext>
            </a:extLst>
          </p:cNvPr>
          <p:cNvCxnSpPr>
            <a:cxnSpLocks/>
          </p:cNvCxnSpPr>
          <p:nvPr/>
        </p:nvCxnSpPr>
        <p:spPr>
          <a:xfrm flipH="1">
            <a:off x="4435519" y="3985177"/>
            <a:ext cx="3468735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42BE9613-D47D-45FB-A22E-A82408203292}"/>
              </a:ext>
            </a:extLst>
          </p:cNvPr>
          <p:cNvCxnSpPr>
            <a:cxnSpLocks/>
          </p:cNvCxnSpPr>
          <p:nvPr/>
        </p:nvCxnSpPr>
        <p:spPr>
          <a:xfrm flipV="1">
            <a:off x="9123680" y="2019862"/>
            <a:ext cx="0" cy="280498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329DA0ED-AA78-4522-A850-34D6A8A3B840}"/>
              </a:ext>
            </a:extLst>
          </p:cNvPr>
          <p:cNvCxnSpPr>
            <a:cxnSpLocks/>
          </p:cNvCxnSpPr>
          <p:nvPr/>
        </p:nvCxnSpPr>
        <p:spPr>
          <a:xfrm flipV="1">
            <a:off x="7934734" y="2019862"/>
            <a:ext cx="0" cy="90743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1A26FA45-1FD9-4DDA-B648-C12342AC5400}"/>
              </a:ext>
            </a:extLst>
          </p:cNvPr>
          <p:cNvCxnSpPr>
            <a:cxnSpLocks/>
          </p:cNvCxnSpPr>
          <p:nvPr/>
        </p:nvCxnSpPr>
        <p:spPr>
          <a:xfrm flipH="1">
            <a:off x="7904254" y="2019862"/>
            <a:ext cx="1219426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9EEA7EAF-E6AF-4DD5-8D21-A952BF82165A}"/>
                  </a:ext>
                </a:extLst>
              </p:cNvPr>
              <p:cNvSpPr txBox="1"/>
              <p:nvPr/>
            </p:nvSpPr>
            <p:spPr>
              <a:xfrm>
                <a:off x="8236928" y="1544829"/>
                <a:ext cx="5005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2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fr-FR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9EEA7EAF-E6AF-4DD5-8D21-A952BF821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928" y="1544829"/>
                <a:ext cx="500508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6B5BC0F9-66B9-4A2C-9BD3-C5BE4E39A7E1}"/>
              </a:ext>
            </a:extLst>
          </p:cNvPr>
          <p:cNvCxnSpPr>
            <a:cxnSpLocks/>
          </p:cNvCxnSpPr>
          <p:nvPr/>
        </p:nvCxnSpPr>
        <p:spPr>
          <a:xfrm flipH="1">
            <a:off x="7877469" y="4824849"/>
            <a:ext cx="1219426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6AFB2CB6-C967-49A7-A9A3-F208E7F362EE}"/>
              </a:ext>
            </a:extLst>
          </p:cNvPr>
          <p:cNvCxnSpPr>
            <a:cxnSpLocks/>
          </p:cNvCxnSpPr>
          <p:nvPr/>
        </p:nvCxnSpPr>
        <p:spPr>
          <a:xfrm flipV="1">
            <a:off x="7904254" y="3929554"/>
            <a:ext cx="0" cy="90743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0FC0A056-3496-4F66-900C-0D591D82F0AA}"/>
              </a:ext>
            </a:extLst>
          </p:cNvPr>
          <p:cNvCxnSpPr>
            <a:cxnSpLocks/>
          </p:cNvCxnSpPr>
          <p:nvPr/>
        </p:nvCxnSpPr>
        <p:spPr>
          <a:xfrm flipV="1">
            <a:off x="3139440" y="2099124"/>
            <a:ext cx="0" cy="280498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C3D5A269-3220-4EE9-93B0-7C57A06A04F8}"/>
              </a:ext>
            </a:extLst>
          </p:cNvPr>
          <p:cNvCxnSpPr>
            <a:cxnSpLocks/>
          </p:cNvCxnSpPr>
          <p:nvPr/>
        </p:nvCxnSpPr>
        <p:spPr>
          <a:xfrm flipH="1">
            <a:off x="3139440" y="2099124"/>
            <a:ext cx="1219426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5E7F961B-227A-4F38-8157-0AAA630411F1}"/>
              </a:ext>
            </a:extLst>
          </p:cNvPr>
          <p:cNvCxnSpPr>
            <a:cxnSpLocks/>
          </p:cNvCxnSpPr>
          <p:nvPr/>
        </p:nvCxnSpPr>
        <p:spPr>
          <a:xfrm flipH="1">
            <a:off x="3112655" y="4904111"/>
            <a:ext cx="1219426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7E079318-0BCE-453D-B98C-39D6A48CC00C}"/>
              </a:ext>
            </a:extLst>
          </p:cNvPr>
          <p:cNvCxnSpPr>
            <a:cxnSpLocks/>
          </p:cNvCxnSpPr>
          <p:nvPr/>
        </p:nvCxnSpPr>
        <p:spPr>
          <a:xfrm flipV="1">
            <a:off x="4383456" y="2038765"/>
            <a:ext cx="0" cy="90743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CB800B91-A557-400F-92F0-7E66276F8F03}"/>
              </a:ext>
            </a:extLst>
          </p:cNvPr>
          <p:cNvCxnSpPr>
            <a:cxnSpLocks/>
          </p:cNvCxnSpPr>
          <p:nvPr/>
        </p:nvCxnSpPr>
        <p:spPr>
          <a:xfrm flipV="1">
            <a:off x="4383456" y="3985177"/>
            <a:ext cx="0" cy="90743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512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552826C1-1FC4-4535-957E-A502E393CF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0603931"/>
                  </p:ext>
                </p:extLst>
              </p:nvPr>
            </p:nvGraphicFramePr>
            <p:xfrm>
              <a:off x="1076960" y="679026"/>
              <a:ext cx="9337040" cy="33952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3863">
                      <a:extLst>
                        <a:ext uri="{9D8B030D-6E8A-4147-A177-3AD203B41FA5}">
                          <a16:colId xmlns:a16="http://schemas.microsoft.com/office/drawing/2014/main" val="2670691641"/>
                        </a:ext>
                      </a:extLst>
                    </a:gridCol>
                    <a:gridCol w="1347202">
                      <a:extLst>
                        <a:ext uri="{9D8B030D-6E8A-4147-A177-3AD203B41FA5}">
                          <a16:colId xmlns:a16="http://schemas.microsoft.com/office/drawing/2014/main" val="501930793"/>
                        </a:ext>
                      </a:extLst>
                    </a:gridCol>
                    <a:gridCol w="1320523">
                      <a:extLst>
                        <a:ext uri="{9D8B030D-6E8A-4147-A177-3AD203B41FA5}">
                          <a16:colId xmlns:a16="http://schemas.microsoft.com/office/drawing/2014/main" val="144916798"/>
                        </a:ext>
                      </a:extLst>
                    </a:gridCol>
                    <a:gridCol w="1333863">
                      <a:extLst>
                        <a:ext uri="{9D8B030D-6E8A-4147-A177-3AD203B41FA5}">
                          <a16:colId xmlns:a16="http://schemas.microsoft.com/office/drawing/2014/main" val="25627043"/>
                        </a:ext>
                      </a:extLst>
                    </a:gridCol>
                    <a:gridCol w="1133784">
                      <a:extLst>
                        <a:ext uri="{9D8B030D-6E8A-4147-A177-3AD203B41FA5}">
                          <a16:colId xmlns:a16="http://schemas.microsoft.com/office/drawing/2014/main" val="3090267202"/>
                        </a:ext>
                      </a:extLst>
                    </a:gridCol>
                    <a:gridCol w="1133784">
                      <a:extLst>
                        <a:ext uri="{9D8B030D-6E8A-4147-A177-3AD203B41FA5}">
                          <a16:colId xmlns:a16="http://schemas.microsoft.com/office/drawing/2014/main" val="4051075660"/>
                        </a:ext>
                      </a:extLst>
                    </a:gridCol>
                    <a:gridCol w="1734021">
                      <a:extLst>
                        <a:ext uri="{9D8B030D-6E8A-4147-A177-3AD203B41FA5}">
                          <a16:colId xmlns:a16="http://schemas.microsoft.com/office/drawing/2014/main" val="1435240439"/>
                        </a:ext>
                      </a:extLst>
                    </a:gridCol>
                  </a:tblGrid>
                  <a:tr h="549508">
                    <a:tc>
                      <a:txBody>
                        <a:bodyPr/>
                        <a:lstStyle/>
                        <a:p>
                          <a:pPr algn="l"/>
                          <a:endParaRPr lang="fr-FR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1,5</m:t>
                                    </m:r>
                                  </m:den>
                                </m:f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=0,7 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0,87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→+∞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4879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46032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num>
                                      <m:den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0,87</m:t>
                                        </m:r>
                                      </m:den>
                                    </m:f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−90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7875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1+1,5 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−90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−90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3113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𝐵𝑂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−60 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−80 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37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0833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552826C1-1FC4-4535-957E-A502E393CF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0603931"/>
                  </p:ext>
                </p:extLst>
              </p:nvPr>
            </p:nvGraphicFramePr>
            <p:xfrm>
              <a:off x="1076960" y="679026"/>
              <a:ext cx="9337040" cy="33952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3863">
                      <a:extLst>
                        <a:ext uri="{9D8B030D-6E8A-4147-A177-3AD203B41FA5}">
                          <a16:colId xmlns:a16="http://schemas.microsoft.com/office/drawing/2014/main" val="2670691641"/>
                        </a:ext>
                      </a:extLst>
                    </a:gridCol>
                    <a:gridCol w="1347202">
                      <a:extLst>
                        <a:ext uri="{9D8B030D-6E8A-4147-A177-3AD203B41FA5}">
                          <a16:colId xmlns:a16="http://schemas.microsoft.com/office/drawing/2014/main" val="501930793"/>
                        </a:ext>
                      </a:extLst>
                    </a:gridCol>
                    <a:gridCol w="1320523">
                      <a:extLst>
                        <a:ext uri="{9D8B030D-6E8A-4147-A177-3AD203B41FA5}">
                          <a16:colId xmlns:a16="http://schemas.microsoft.com/office/drawing/2014/main" val="144916798"/>
                        </a:ext>
                      </a:extLst>
                    </a:gridCol>
                    <a:gridCol w="1333863">
                      <a:extLst>
                        <a:ext uri="{9D8B030D-6E8A-4147-A177-3AD203B41FA5}">
                          <a16:colId xmlns:a16="http://schemas.microsoft.com/office/drawing/2014/main" val="25627043"/>
                        </a:ext>
                      </a:extLst>
                    </a:gridCol>
                    <a:gridCol w="1133784">
                      <a:extLst>
                        <a:ext uri="{9D8B030D-6E8A-4147-A177-3AD203B41FA5}">
                          <a16:colId xmlns:a16="http://schemas.microsoft.com/office/drawing/2014/main" val="3090267202"/>
                        </a:ext>
                      </a:extLst>
                    </a:gridCol>
                    <a:gridCol w="1133784">
                      <a:extLst>
                        <a:ext uri="{9D8B030D-6E8A-4147-A177-3AD203B41FA5}">
                          <a16:colId xmlns:a16="http://schemas.microsoft.com/office/drawing/2014/main" val="4051075660"/>
                        </a:ext>
                      </a:extLst>
                    </a:gridCol>
                    <a:gridCol w="1734021">
                      <a:extLst>
                        <a:ext uri="{9D8B030D-6E8A-4147-A177-3AD203B41FA5}">
                          <a16:colId xmlns:a16="http://schemas.microsoft.com/office/drawing/2014/main" val="1435240439"/>
                        </a:ext>
                      </a:extLst>
                    </a:gridCol>
                  </a:tblGrid>
                  <a:tr h="635826">
                    <a:tc>
                      <a:txBody>
                        <a:bodyPr/>
                        <a:lstStyle/>
                        <a:p>
                          <a:pPr algn="l"/>
                          <a:endParaRPr lang="fr-FR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548" t="-962" r="-495475" b="-43846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147" t="-962" r="-151147" b="-4384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5753" t="-962" r="-77151" b="-4384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8246" t="-962" r="-702" b="-43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879769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97222" r="-600913" b="-32222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28" t="-97222" r="-200457" b="-32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469" t="-97222" r="-116790" b="-32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690" t="-97222" r="-425" b="-32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4603229"/>
                      </a:ext>
                    </a:extLst>
                  </a:tr>
                  <a:tr h="81324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160150" r="-600913" b="-16165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28" t="-160150" r="-200457" b="-1616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469" t="-160150" r="-116790" b="-1616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690" t="-160150" r="-425" b="-1616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7875292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320370" r="-600913" b="-9907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28" t="-320370" r="-200457" b="-990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469" t="-320370" r="-116790" b="-990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690" t="-320370" r="-425" b="-990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311335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432381" r="-600913" b="-190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28" t="-432381" r="-200457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469" t="-432381" r="-116790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690" t="-432381" r="-425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083341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90194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283EC20E-6ED4-4B70-A738-7775E80D6F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239050"/>
                  </p:ext>
                </p:extLst>
              </p:nvPr>
            </p:nvGraphicFramePr>
            <p:xfrm>
              <a:off x="1391920" y="719666"/>
              <a:ext cx="876808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2583">
                      <a:extLst>
                        <a:ext uri="{9D8B030D-6E8A-4147-A177-3AD203B41FA5}">
                          <a16:colId xmlns:a16="http://schemas.microsoft.com/office/drawing/2014/main" val="3549180025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3663016982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614357627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2809082118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3389705923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1144115675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22814992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lang="fr-F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𝑟𝑎𝑑</m:t>
                                    </m:r>
                                    <m:r>
                                      <a:rPr lang="fr-F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\</m:t>
                                    </m:r>
                                    <m:r>
                                      <a:rPr lang="fr-F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0,06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152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𝑟𝑎𝑑</m:t>
                                </m:r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-0,35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-1,4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68379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(°)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-1,2°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-2,4°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-3,1°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-20°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-40°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-80°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30049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283EC20E-6ED4-4B70-A738-7775E80D6F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239050"/>
                  </p:ext>
                </p:extLst>
              </p:nvPr>
            </p:nvGraphicFramePr>
            <p:xfrm>
              <a:off x="1391920" y="719666"/>
              <a:ext cx="876808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2583">
                      <a:extLst>
                        <a:ext uri="{9D8B030D-6E8A-4147-A177-3AD203B41FA5}">
                          <a16:colId xmlns:a16="http://schemas.microsoft.com/office/drawing/2014/main" val="3549180025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3663016982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614357627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2809082118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3389705923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1144115675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22814992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5" t="-8197" r="-59951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0,06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152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5" t="-108197" r="-59951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-0,35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-1,4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68379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5" t="-208197" r="-59951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-1,2°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-2,4°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-3,1°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-20°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-40°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-80°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300492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8829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7FD6A9D-7575-4E09-A393-65E5132A4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200" y="0"/>
            <a:ext cx="3575600" cy="685800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7DA70B9-D98A-496B-9120-5D2571111833}"/>
              </a:ext>
            </a:extLst>
          </p:cNvPr>
          <p:cNvCxnSpPr/>
          <p:nvPr/>
        </p:nvCxnSpPr>
        <p:spPr>
          <a:xfrm>
            <a:off x="4613564" y="1151906"/>
            <a:ext cx="320633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32B9338-DAB6-41A1-BAAB-F3671C9D4BF9}"/>
              </a:ext>
            </a:extLst>
          </p:cNvPr>
          <p:cNvCxnSpPr>
            <a:cxnSpLocks/>
          </p:cNvCxnSpPr>
          <p:nvPr/>
        </p:nvCxnSpPr>
        <p:spPr>
          <a:xfrm flipV="1">
            <a:off x="5919850" y="1056904"/>
            <a:ext cx="0" cy="293320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D835012-D6B8-4DF7-A896-E0E123499E9B}"/>
              </a:ext>
            </a:extLst>
          </p:cNvPr>
          <p:cNvCxnSpPr>
            <a:cxnSpLocks/>
          </p:cNvCxnSpPr>
          <p:nvPr/>
        </p:nvCxnSpPr>
        <p:spPr>
          <a:xfrm>
            <a:off x="4677463" y="3572493"/>
            <a:ext cx="308306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728E651-ACCF-4547-9AA8-9CB4D3B35B32}"/>
              </a:ext>
            </a:extLst>
          </p:cNvPr>
          <p:cNvCxnSpPr>
            <a:cxnSpLocks/>
          </p:cNvCxnSpPr>
          <p:nvPr/>
        </p:nvCxnSpPr>
        <p:spPr>
          <a:xfrm flipV="1">
            <a:off x="5991101" y="3572493"/>
            <a:ext cx="0" cy="417616"/>
          </a:xfrm>
          <a:prstGeom prst="line">
            <a:avLst/>
          </a:prstGeom>
          <a:ln w="28575"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469B3C5-56FD-4B0C-A32F-B13077681FC0}"/>
                  </a:ext>
                </a:extLst>
              </p:cNvPr>
              <p:cNvSpPr txBox="1"/>
              <p:nvPr/>
            </p:nvSpPr>
            <p:spPr>
              <a:xfrm>
                <a:off x="6083588" y="3688968"/>
                <a:ext cx="81823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=−25°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469B3C5-56FD-4B0C-A32F-B13077681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588" y="3688968"/>
                <a:ext cx="818237" cy="184666"/>
              </a:xfrm>
              <a:prstGeom prst="rect">
                <a:avLst/>
              </a:prstGeom>
              <a:blipFill>
                <a:blip r:embed="rId3"/>
                <a:stretch>
                  <a:fillRect l="-6716" r="-4478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4F841BF-AE6B-4F07-94FE-CA4D3E163EA3}"/>
              </a:ext>
            </a:extLst>
          </p:cNvPr>
          <p:cNvCxnSpPr>
            <a:cxnSpLocks/>
          </p:cNvCxnSpPr>
          <p:nvPr/>
        </p:nvCxnSpPr>
        <p:spPr>
          <a:xfrm>
            <a:off x="4677463" y="3990109"/>
            <a:ext cx="308306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14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554F9A9-C8C3-CAD7-76FE-25D4FAE7A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108" y="326398"/>
            <a:ext cx="4319905" cy="25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20911E0-98D4-72C6-08C4-3F5EE2AF8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108" y="2856873"/>
            <a:ext cx="4319905" cy="2555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5A4238D-9BB8-5453-DB6D-52C2D590A415}"/>
              </a:ext>
            </a:extLst>
          </p:cNvPr>
          <p:cNvCxnSpPr>
            <a:cxnSpLocks/>
          </p:cNvCxnSpPr>
          <p:nvPr/>
        </p:nvCxnSpPr>
        <p:spPr>
          <a:xfrm>
            <a:off x="4237960" y="476308"/>
            <a:ext cx="3886200" cy="15736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A564008-E258-3E09-4B51-25038F094B2E}"/>
              </a:ext>
            </a:extLst>
          </p:cNvPr>
          <p:cNvCxnSpPr>
            <a:cxnSpLocks/>
          </p:cNvCxnSpPr>
          <p:nvPr/>
        </p:nvCxnSpPr>
        <p:spPr>
          <a:xfrm>
            <a:off x="4233333" y="4310584"/>
            <a:ext cx="4038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48009103-9098-43F2-3200-4FD64FBB7D5F}"/>
              </a:ext>
            </a:extLst>
          </p:cNvPr>
          <p:cNvSpPr/>
          <p:nvPr/>
        </p:nvSpPr>
        <p:spPr>
          <a:xfrm>
            <a:off x="4284133" y="4313763"/>
            <a:ext cx="3911600" cy="1223432"/>
          </a:xfrm>
          <a:custGeom>
            <a:avLst/>
            <a:gdLst>
              <a:gd name="connsiteX0" fmla="*/ 0 w 3886200"/>
              <a:gd name="connsiteY0" fmla="*/ 3975 h 1341415"/>
              <a:gd name="connsiteX1" fmla="*/ 736600 w 3886200"/>
              <a:gd name="connsiteY1" fmla="*/ 71709 h 1341415"/>
              <a:gd name="connsiteX2" fmla="*/ 1456267 w 3886200"/>
              <a:gd name="connsiteY2" fmla="*/ 495042 h 1341415"/>
              <a:gd name="connsiteX3" fmla="*/ 2260600 w 3886200"/>
              <a:gd name="connsiteY3" fmla="*/ 689775 h 1341415"/>
              <a:gd name="connsiteX4" fmla="*/ 2827867 w 3886200"/>
              <a:gd name="connsiteY4" fmla="*/ 909909 h 1341415"/>
              <a:gd name="connsiteX5" fmla="*/ 3191934 w 3886200"/>
              <a:gd name="connsiteY5" fmla="*/ 1121575 h 1341415"/>
              <a:gd name="connsiteX6" fmla="*/ 3886200 w 3886200"/>
              <a:gd name="connsiteY6" fmla="*/ 1248575 h 1341415"/>
              <a:gd name="connsiteX0" fmla="*/ 0 w 3886200"/>
              <a:gd name="connsiteY0" fmla="*/ 595 h 1338035"/>
              <a:gd name="connsiteX1" fmla="*/ 774700 w 3886200"/>
              <a:gd name="connsiteY1" fmla="*/ 131829 h 1338035"/>
              <a:gd name="connsiteX2" fmla="*/ 1456267 w 3886200"/>
              <a:gd name="connsiteY2" fmla="*/ 491662 h 1338035"/>
              <a:gd name="connsiteX3" fmla="*/ 2260600 w 3886200"/>
              <a:gd name="connsiteY3" fmla="*/ 686395 h 1338035"/>
              <a:gd name="connsiteX4" fmla="*/ 2827867 w 3886200"/>
              <a:gd name="connsiteY4" fmla="*/ 906529 h 1338035"/>
              <a:gd name="connsiteX5" fmla="*/ 3191934 w 3886200"/>
              <a:gd name="connsiteY5" fmla="*/ 1118195 h 1338035"/>
              <a:gd name="connsiteX6" fmla="*/ 3886200 w 3886200"/>
              <a:gd name="connsiteY6" fmla="*/ 1245195 h 1338035"/>
              <a:gd name="connsiteX0" fmla="*/ 0 w 3886200"/>
              <a:gd name="connsiteY0" fmla="*/ 595 h 1245195"/>
              <a:gd name="connsiteX1" fmla="*/ 774700 w 3886200"/>
              <a:gd name="connsiteY1" fmla="*/ 131829 h 1245195"/>
              <a:gd name="connsiteX2" fmla="*/ 1456267 w 3886200"/>
              <a:gd name="connsiteY2" fmla="*/ 491662 h 1245195"/>
              <a:gd name="connsiteX3" fmla="*/ 2260600 w 3886200"/>
              <a:gd name="connsiteY3" fmla="*/ 686395 h 1245195"/>
              <a:gd name="connsiteX4" fmla="*/ 2827867 w 3886200"/>
              <a:gd name="connsiteY4" fmla="*/ 906529 h 1245195"/>
              <a:gd name="connsiteX5" fmla="*/ 3886200 w 3886200"/>
              <a:gd name="connsiteY5" fmla="*/ 1245195 h 1245195"/>
              <a:gd name="connsiteX0" fmla="*/ 0 w 3886200"/>
              <a:gd name="connsiteY0" fmla="*/ 595 h 1245195"/>
              <a:gd name="connsiteX1" fmla="*/ 774700 w 3886200"/>
              <a:gd name="connsiteY1" fmla="*/ 131829 h 1245195"/>
              <a:gd name="connsiteX2" fmla="*/ 1456267 w 3886200"/>
              <a:gd name="connsiteY2" fmla="*/ 491662 h 1245195"/>
              <a:gd name="connsiteX3" fmla="*/ 2260600 w 3886200"/>
              <a:gd name="connsiteY3" fmla="*/ 686395 h 1245195"/>
              <a:gd name="connsiteX4" fmla="*/ 2827867 w 3886200"/>
              <a:gd name="connsiteY4" fmla="*/ 906529 h 1245195"/>
              <a:gd name="connsiteX5" fmla="*/ 3886200 w 3886200"/>
              <a:gd name="connsiteY5" fmla="*/ 1245195 h 1245195"/>
              <a:gd name="connsiteX0" fmla="*/ 0 w 3886200"/>
              <a:gd name="connsiteY0" fmla="*/ 595 h 1245195"/>
              <a:gd name="connsiteX1" fmla="*/ 774700 w 3886200"/>
              <a:gd name="connsiteY1" fmla="*/ 131829 h 1245195"/>
              <a:gd name="connsiteX2" fmla="*/ 1456267 w 3886200"/>
              <a:gd name="connsiteY2" fmla="*/ 491662 h 1245195"/>
              <a:gd name="connsiteX3" fmla="*/ 2260600 w 3886200"/>
              <a:gd name="connsiteY3" fmla="*/ 686395 h 1245195"/>
              <a:gd name="connsiteX4" fmla="*/ 2827867 w 3886200"/>
              <a:gd name="connsiteY4" fmla="*/ 906529 h 1245195"/>
              <a:gd name="connsiteX5" fmla="*/ 3886200 w 3886200"/>
              <a:gd name="connsiteY5" fmla="*/ 1245195 h 1245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86200" h="1245195">
                <a:moveTo>
                  <a:pt x="0" y="595"/>
                </a:moveTo>
                <a:cubicBezTo>
                  <a:pt x="246944" y="-6461"/>
                  <a:pt x="531989" y="49984"/>
                  <a:pt x="774700" y="131829"/>
                </a:cubicBezTo>
                <a:cubicBezTo>
                  <a:pt x="1017411" y="213674"/>
                  <a:pt x="1208617" y="399234"/>
                  <a:pt x="1456267" y="491662"/>
                </a:cubicBezTo>
                <a:cubicBezTo>
                  <a:pt x="1703917" y="584090"/>
                  <a:pt x="2032000" y="617250"/>
                  <a:pt x="2260600" y="686395"/>
                </a:cubicBezTo>
                <a:cubicBezTo>
                  <a:pt x="2489200" y="755540"/>
                  <a:pt x="2569634" y="766829"/>
                  <a:pt x="2827867" y="906529"/>
                </a:cubicBezTo>
                <a:cubicBezTo>
                  <a:pt x="3086100" y="1046229"/>
                  <a:pt x="3382081" y="1238140"/>
                  <a:pt x="3886200" y="1245195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A545341-571F-EF9E-E8C4-EDE85F0C1880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058833" y="4443288"/>
            <a:ext cx="5063" cy="471612"/>
          </a:xfrm>
          <a:prstGeom prst="straightConnector1">
            <a:avLst/>
          </a:prstGeom>
          <a:ln w="57150"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084D9958-ADFB-C69B-98F2-009F7E10FEBC}"/>
              </a:ext>
            </a:extLst>
          </p:cNvPr>
          <p:cNvSpPr/>
          <p:nvPr/>
        </p:nvSpPr>
        <p:spPr>
          <a:xfrm>
            <a:off x="4296833" y="479752"/>
            <a:ext cx="3144800" cy="2181754"/>
          </a:xfrm>
          <a:custGeom>
            <a:avLst/>
            <a:gdLst>
              <a:gd name="connsiteX0" fmla="*/ 0 w 3886200"/>
              <a:gd name="connsiteY0" fmla="*/ 3975 h 1341415"/>
              <a:gd name="connsiteX1" fmla="*/ 736600 w 3886200"/>
              <a:gd name="connsiteY1" fmla="*/ 71709 h 1341415"/>
              <a:gd name="connsiteX2" fmla="*/ 1456267 w 3886200"/>
              <a:gd name="connsiteY2" fmla="*/ 495042 h 1341415"/>
              <a:gd name="connsiteX3" fmla="*/ 2260600 w 3886200"/>
              <a:gd name="connsiteY3" fmla="*/ 689775 h 1341415"/>
              <a:gd name="connsiteX4" fmla="*/ 2827867 w 3886200"/>
              <a:gd name="connsiteY4" fmla="*/ 909909 h 1341415"/>
              <a:gd name="connsiteX5" fmla="*/ 3191934 w 3886200"/>
              <a:gd name="connsiteY5" fmla="*/ 1121575 h 1341415"/>
              <a:gd name="connsiteX6" fmla="*/ 3886200 w 3886200"/>
              <a:gd name="connsiteY6" fmla="*/ 1248575 h 1341415"/>
              <a:gd name="connsiteX0" fmla="*/ 0 w 3886200"/>
              <a:gd name="connsiteY0" fmla="*/ 595 h 1338035"/>
              <a:gd name="connsiteX1" fmla="*/ 774700 w 3886200"/>
              <a:gd name="connsiteY1" fmla="*/ 131829 h 1338035"/>
              <a:gd name="connsiteX2" fmla="*/ 1456267 w 3886200"/>
              <a:gd name="connsiteY2" fmla="*/ 491662 h 1338035"/>
              <a:gd name="connsiteX3" fmla="*/ 2260600 w 3886200"/>
              <a:gd name="connsiteY3" fmla="*/ 686395 h 1338035"/>
              <a:gd name="connsiteX4" fmla="*/ 2827867 w 3886200"/>
              <a:gd name="connsiteY4" fmla="*/ 906529 h 1338035"/>
              <a:gd name="connsiteX5" fmla="*/ 3191934 w 3886200"/>
              <a:gd name="connsiteY5" fmla="*/ 1118195 h 1338035"/>
              <a:gd name="connsiteX6" fmla="*/ 3886200 w 3886200"/>
              <a:gd name="connsiteY6" fmla="*/ 1245195 h 1338035"/>
              <a:gd name="connsiteX0" fmla="*/ 0 w 3886200"/>
              <a:gd name="connsiteY0" fmla="*/ 595 h 1245195"/>
              <a:gd name="connsiteX1" fmla="*/ 774700 w 3886200"/>
              <a:gd name="connsiteY1" fmla="*/ 131829 h 1245195"/>
              <a:gd name="connsiteX2" fmla="*/ 1456267 w 3886200"/>
              <a:gd name="connsiteY2" fmla="*/ 491662 h 1245195"/>
              <a:gd name="connsiteX3" fmla="*/ 2260600 w 3886200"/>
              <a:gd name="connsiteY3" fmla="*/ 686395 h 1245195"/>
              <a:gd name="connsiteX4" fmla="*/ 2827867 w 3886200"/>
              <a:gd name="connsiteY4" fmla="*/ 906529 h 1245195"/>
              <a:gd name="connsiteX5" fmla="*/ 3886200 w 3886200"/>
              <a:gd name="connsiteY5" fmla="*/ 1245195 h 1245195"/>
              <a:gd name="connsiteX0" fmla="*/ 0 w 3886200"/>
              <a:gd name="connsiteY0" fmla="*/ 595 h 1245195"/>
              <a:gd name="connsiteX1" fmla="*/ 774700 w 3886200"/>
              <a:gd name="connsiteY1" fmla="*/ 131829 h 1245195"/>
              <a:gd name="connsiteX2" fmla="*/ 1456267 w 3886200"/>
              <a:gd name="connsiteY2" fmla="*/ 491662 h 1245195"/>
              <a:gd name="connsiteX3" fmla="*/ 2260600 w 3886200"/>
              <a:gd name="connsiteY3" fmla="*/ 686395 h 1245195"/>
              <a:gd name="connsiteX4" fmla="*/ 2827867 w 3886200"/>
              <a:gd name="connsiteY4" fmla="*/ 906529 h 1245195"/>
              <a:gd name="connsiteX5" fmla="*/ 3886200 w 3886200"/>
              <a:gd name="connsiteY5" fmla="*/ 1245195 h 1245195"/>
              <a:gd name="connsiteX0" fmla="*/ 0 w 3886200"/>
              <a:gd name="connsiteY0" fmla="*/ 595 h 1245195"/>
              <a:gd name="connsiteX1" fmla="*/ 774700 w 3886200"/>
              <a:gd name="connsiteY1" fmla="*/ 131829 h 1245195"/>
              <a:gd name="connsiteX2" fmla="*/ 1456267 w 3886200"/>
              <a:gd name="connsiteY2" fmla="*/ 491662 h 1245195"/>
              <a:gd name="connsiteX3" fmla="*/ 2260600 w 3886200"/>
              <a:gd name="connsiteY3" fmla="*/ 686395 h 1245195"/>
              <a:gd name="connsiteX4" fmla="*/ 2827867 w 3886200"/>
              <a:gd name="connsiteY4" fmla="*/ 906529 h 1245195"/>
              <a:gd name="connsiteX5" fmla="*/ 3886200 w 3886200"/>
              <a:gd name="connsiteY5" fmla="*/ 1245195 h 1245195"/>
              <a:gd name="connsiteX0" fmla="*/ 0 w 3911435"/>
              <a:gd name="connsiteY0" fmla="*/ 595 h 1620046"/>
              <a:gd name="connsiteX1" fmla="*/ 774700 w 3911435"/>
              <a:gd name="connsiteY1" fmla="*/ 131829 h 1620046"/>
              <a:gd name="connsiteX2" fmla="*/ 1456267 w 3911435"/>
              <a:gd name="connsiteY2" fmla="*/ 491662 h 1620046"/>
              <a:gd name="connsiteX3" fmla="*/ 2260600 w 3911435"/>
              <a:gd name="connsiteY3" fmla="*/ 686395 h 1620046"/>
              <a:gd name="connsiteX4" fmla="*/ 2827867 w 3911435"/>
              <a:gd name="connsiteY4" fmla="*/ 906529 h 1620046"/>
              <a:gd name="connsiteX5" fmla="*/ 3911435 w 3911435"/>
              <a:gd name="connsiteY5" fmla="*/ 1620046 h 1620046"/>
              <a:gd name="connsiteX0" fmla="*/ 0 w 3898817"/>
              <a:gd name="connsiteY0" fmla="*/ 114 h 1933346"/>
              <a:gd name="connsiteX1" fmla="*/ 762082 w 3898817"/>
              <a:gd name="connsiteY1" fmla="*/ 445129 h 1933346"/>
              <a:gd name="connsiteX2" fmla="*/ 1443649 w 3898817"/>
              <a:gd name="connsiteY2" fmla="*/ 804962 h 1933346"/>
              <a:gd name="connsiteX3" fmla="*/ 2247982 w 3898817"/>
              <a:gd name="connsiteY3" fmla="*/ 999695 h 1933346"/>
              <a:gd name="connsiteX4" fmla="*/ 2815249 w 3898817"/>
              <a:gd name="connsiteY4" fmla="*/ 1219829 h 1933346"/>
              <a:gd name="connsiteX5" fmla="*/ 3898817 w 3898817"/>
              <a:gd name="connsiteY5" fmla="*/ 1933346 h 1933346"/>
              <a:gd name="connsiteX0" fmla="*/ 0 w 3898817"/>
              <a:gd name="connsiteY0" fmla="*/ 0 h 1933232"/>
              <a:gd name="connsiteX1" fmla="*/ 762082 w 3898817"/>
              <a:gd name="connsiteY1" fmla="*/ 445015 h 1933232"/>
              <a:gd name="connsiteX2" fmla="*/ 1443649 w 3898817"/>
              <a:gd name="connsiteY2" fmla="*/ 804848 h 1933232"/>
              <a:gd name="connsiteX3" fmla="*/ 2247982 w 3898817"/>
              <a:gd name="connsiteY3" fmla="*/ 999581 h 1933232"/>
              <a:gd name="connsiteX4" fmla="*/ 2815249 w 3898817"/>
              <a:gd name="connsiteY4" fmla="*/ 1219715 h 1933232"/>
              <a:gd name="connsiteX5" fmla="*/ 3898817 w 3898817"/>
              <a:gd name="connsiteY5" fmla="*/ 1933232 h 1933232"/>
              <a:gd name="connsiteX0" fmla="*/ 0 w 3898817"/>
              <a:gd name="connsiteY0" fmla="*/ 0 h 1933232"/>
              <a:gd name="connsiteX1" fmla="*/ 749464 w 3898817"/>
              <a:gd name="connsiteY1" fmla="*/ 346959 h 1933232"/>
              <a:gd name="connsiteX2" fmla="*/ 1443649 w 3898817"/>
              <a:gd name="connsiteY2" fmla="*/ 804848 h 1933232"/>
              <a:gd name="connsiteX3" fmla="*/ 2247982 w 3898817"/>
              <a:gd name="connsiteY3" fmla="*/ 999581 h 1933232"/>
              <a:gd name="connsiteX4" fmla="*/ 2815249 w 3898817"/>
              <a:gd name="connsiteY4" fmla="*/ 1219715 h 1933232"/>
              <a:gd name="connsiteX5" fmla="*/ 3898817 w 3898817"/>
              <a:gd name="connsiteY5" fmla="*/ 1933232 h 1933232"/>
              <a:gd name="connsiteX0" fmla="*/ 0 w 3898817"/>
              <a:gd name="connsiteY0" fmla="*/ 0 h 1933232"/>
              <a:gd name="connsiteX1" fmla="*/ 749464 w 3898817"/>
              <a:gd name="connsiteY1" fmla="*/ 346959 h 1933232"/>
              <a:gd name="connsiteX2" fmla="*/ 1500428 w 3898817"/>
              <a:gd name="connsiteY2" fmla="*/ 661031 h 1933232"/>
              <a:gd name="connsiteX3" fmla="*/ 2247982 w 3898817"/>
              <a:gd name="connsiteY3" fmla="*/ 999581 h 1933232"/>
              <a:gd name="connsiteX4" fmla="*/ 2815249 w 3898817"/>
              <a:gd name="connsiteY4" fmla="*/ 1219715 h 1933232"/>
              <a:gd name="connsiteX5" fmla="*/ 3898817 w 3898817"/>
              <a:gd name="connsiteY5" fmla="*/ 1933232 h 1933232"/>
              <a:gd name="connsiteX0" fmla="*/ 0 w 3898817"/>
              <a:gd name="connsiteY0" fmla="*/ 0 h 1933232"/>
              <a:gd name="connsiteX1" fmla="*/ 749464 w 3898817"/>
              <a:gd name="connsiteY1" fmla="*/ 346959 h 1933232"/>
              <a:gd name="connsiteX2" fmla="*/ 1405797 w 3898817"/>
              <a:gd name="connsiteY2" fmla="*/ 1066332 h 1933232"/>
              <a:gd name="connsiteX3" fmla="*/ 2247982 w 3898817"/>
              <a:gd name="connsiteY3" fmla="*/ 999581 h 1933232"/>
              <a:gd name="connsiteX4" fmla="*/ 2815249 w 3898817"/>
              <a:gd name="connsiteY4" fmla="*/ 1219715 h 1933232"/>
              <a:gd name="connsiteX5" fmla="*/ 3898817 w 3898817"/>
              <a:gd name="connsiteY5" fmla="*/ 1933232 h 1933232"/>
              <a:gd name="connsiteX0" fmla="*/ 0 w 3898817"/>
              <a:gd name="connsiteY0" fmla="*/ 0 h 1933232"/>
              <a:gd name="connsiteX1" fmla="*/ 749464 w 3898817"/>
              <a:gd name="connsiteY1" fmla="*/ 346959 h 1933232"/>
              <a:gd name="connsiteX2" fmla="*/ 1550898 w 3898817"/>
              <a:gd name="connsiteY2" fmla="*/ 817922 h 1933232"/>
              <a:gd name="connsiteX3" fmla="*/ 2247982 w 3898817"/>
              <a:gd name="connsiteY3" fmla="*/ 999581 h 1933232"/>
              <a:gd name="connsiteX4" fmla="*/ 2815249 w 3898817"/>
              <a:gd name="connsiteY4" fmla="*/ 1219715 h 1933232"/>
              <a:gd name="connsiteX5" fmla="*/ 3898817 w 3898817"/>
              <a:gd name="connsiteY5" fmla="*/ 1933232 h 1933232"/>
              <a:gd name="connsiteX0" fmla="*/ 0 w 3898817"/>
              <a:gd name="connsiteY0" fmla="*/ 0 h 1933232"/>
              <a:gd name="connsiteX1" fmla="*/ 749464 w 3898817"/>
              <a:gd name="connsiteY1" fmla="*/ 346959 h 1933232"/>
              <a:gd name="connsiteX2" fmla="*/ 1550898 w 3898817"/>
              <a:gd name="connsiteY2" fmla="*/ 817922 h 1933232"/>
              <a:gd name="connsiteX3" fmla="*/ 2323687 w 3898817"/>
              <a:gd name="connsiteY3" fmla="*/ 1149934 h 1933232"/>
              <a:gd name="connsiteX4" fmla="*/ 2815249 w 3898817"/>
              <a:gd name="connsiteY4" fmla="*/ 1219715 h 1933232"/>
              <a:gd name="connsiteX5" fmla="*/ 3898817 w 3898817"/>
              <a:gd name="connsiteY5" fmla="*/ 1933232 h 1933232"/>
              <a:gd name="connsiteX0" fmla="*/ 0 w 3898817"/>
              <a:gd name="connsiteY0" fmla="*/ 0 h 1933232"/>
              <a:gd name="connsiteX1" fmla="*/ 749464 w 3898817"/>
              <a:gd name="connsiteY1" fmla="*/ 346959 h 1933232"/>
              <a:gd name="connsiteX2" fmla="*/ 1550898 w 3898817"/>
              <a:gd name="connsiteY2" fmla="*/ 817922 h 1933232"/>
              <a:gd name="connsiteX3" fmla="*/ 2323687 w 3898817"/>
              <a:gd name="connsiteY3" fmla="*/ 1149934 h 1933232"/>
              <a:gd name="connsiteX4" fmla="*/ 3263172 w 3898817"/>
              <a:gd name="connsiteY4" fmla="*/ 1598868 h 1933232"/>
              <a:gd name="connsiteX5" fmla="*/ 3898817 w 3898817"/>
              <a:gd name="connsiteY5" fmla="*/ 1933232 h 1933232"/>
              <a:gd name="connsiteX0" fmla="*/ 0 w 3898817"/>
              <a:gd name="connsiteY0" fmla="*/ 0 h 1951048"/>
              <a:gd name="connsiteX1" fmla="*/ 749464 w 3898817"/>
              <a:gd name="connsiteY1" fmla="*/ 346959 h 1951048"/>
              <a:gd name="connsiteX2" fmla="*/ 1550898 w 3898817"/>
              <a:gd name="connsiteY2" fmla="*/ 817922 h 1951048"/>
              <a:gd name="connsiteX3" fmla="*/ 2323687 w 3898817"/>
              <a:gd name="connsiteY3" fmla="*/ 1927850 h 1951048"/>
              <a:gd name="connsiteX4" fmla="*/ 3263172 w 3898817"/>
              <a:gd name="connsiteY4" fmla="*/ 1598868 h 1951048"/>
              <a:gd name="connsiteX5" fmla="*/ 3898817 w 3898817"/>
              <a:gd name="connsiteY5" fmla="*/ 1933232 h 1951048"/>
              <a:gd name="connsiteX0" fmla="*/ 0 w 3898817"/>
              <a:gd name="connsiteY0" fmla="*/ 0 h 1933232"/>
              <a:gd name="connsiteX1" fmla="*/ 749464 w 3898817"/>
              <a:gd name="connsiteY1" fmla="*/ 346959 h 1933232"/>
              <a:gd name="connsiteX2" fmla="*/ 1550898 w 3898817"/>
              <a:gd name="connsiteY2" fmla="*/ 817922 h 1933232"/>
              <a:gd name="connsiteX3" fmla="*/ 2329996 w 3898817"/>
              <a:gd name="connsiteY3" fmla="*/ 1555235 h 1933232"/>
              <a:gd name="connsiteX4" fmla="*/ 3263172 w 3898817"/>
              <a:gd name="connsiteY4" fmla="*/ 1598868 h 1933232"/>
              <a:gd name="connsiteX5" fmla="*/ 3898817 w 3898817"/>
              <a:gd name="connsiteY5" fmla="*/ 1933232 h 1933232"/>
              <a:gd name="connsiteX0" fmla="*/ 0 w 3898817"/>
              <a:gd name="connsiteY0" fmla="*/ 0 h 2285231"/>
              <a:gd name="connsiteX1" fmla="*/ 749464 w 3898817"/>
              <a:gd name="connsiteY1" fmla="*/ 346959 h 2285231"/>
              <a:gd name="connsiteX2" fmla="*/ 1550898 w 3898817"/>
              <a:gd name="connsiteY2" fmla="*/ 817922 h 2285231"/>
              <a:gd name="connsiteX3" fmla="*/ 2329996 w 3898817"/>
              <a:gd name="connsiteY3" fmla="*/ 1555235 h 2285231"/>
              <a:gd name="connsiteX4" fmla="*/ 3111761 w 3898817"/>
              <a:gd name="connsiteY4" fmla="*/ 2278727 h 2285231"/>
              <a:gd name="connsiteX5" fmla="*/ 3898817 w 3898817"/>
              <a:gd name="connsiteY5" fmla="*/ 1933232 h 2285231"/>
              <a:gd name="connsiteX0" fmla="*/ 0 w 3111761"/>
              <a:gd name="connsiteY0" fmla="*/ 0 h 2278727"/>
              <a:gd name="connsiteX1" fmla="*/ 749464 w 3111761"/>
              <a:gd name="connsiteY1" fmla="*/ 346959 h 2278727"/>
              <a:gd name="connsiteX2" fmla="*/ 1550898 w 3111761"/>
              <a:gd name="connsiteY2" fmla="*/ 817922 h 2278727"/>
              <a:gd name="connsiteX3" fmla="*/ 2329996 w 3111761"/>
              <a:gd name="connsiteY3" fmla="*/ 1555235 h 2278727"/>
              <a:gd name="connsiteX4" fmla="*/ 3111761 w 3111761"/>
              <a:gd name="connsiteY4" fmla="*/ 2278727 h 2278727"/>
              <a:gd name="connsiteX0" fmla="*/ 0 w 3105452"/>
              <a:gd name="connsiteY0" fmla="*/ 0 h 2232967"/>
              <a:gd name="connsiteX1" fmla="*/ 749464 w 3105452"/>
              <a:gd name="connsiteY1" fmla="*/ 346959 h 2232967"/>
              <a:gd name="connsiteX2" fmla="*/ 1550898 w 3105452"/>
              <a:gd name="connsiteY2" fmla="*/ 817922 h 2232967"/>
              <a:gd name="connsiteX3" fmla="*/ 2329996 w 3105452"/>
              <a:gd name="connsiteY3" fmla="*/ 1555235 h 2232967"/>
              <a:gd name="connsiteX4" fmla="*/ 3105452 w 3105452"/>
              <a:gd name="connsiteY4" fmla="*/ 2232967 h 2232967"/>
              <a:gd name="connsiteX0" fmla="*/ 0 w 3105452"/>
              <a:gd name="connsiteY0" fmla="*/ 0 h 2232967"/>
              <a:gd name="connsiteX1" fmla="*/ 749464 w 3105452"/>
              <a:gd name="connsiteY1" fmla="*/ 346959 h 2232967"/>
              <a:gd name="connsiteX2" fmla="*/ 1550898 w 3105452"/>
              <a:gd name="connsiteY2" fmla="*/ 817922 h 2232967"/>
              <a:gd name="connsiteX3" fmla="*/ 2329996 w 3105452"/>
              <a:gd name="connsiteY3" fmla="*/ 1555235 h 2232967"/>
              <a:gd name="connsiteX4" fmla="*/ 3105452 w 3105452"/>
              <a:gd name="connsiteY4" fmla="*/ 2232967 h 2232967"/>
              <a:gd name="connsiteX0" fmla="*/ 0 w 3105452"/>
              <a:gd name="connsiteY0" fmla="*/ 0 h 2232967"/>
              <a:gd name="connsiteX1" fmla="*/ 749464 w 3105452"/>
              <a:gd name="connsiteY1" fmla="*/ 346959 h 2232967"/>
              <a:gd name="connsiteX2" fmla="*/ 1550898 w 3105452"/>
              <a:gd name="connsiteY2" fmla="*/ 817922 h 2232967"/>
              <a:gd name="connsiteX3" fmla="*/ 2329996 w 3105452"/>
              <a:gd name="connsiteY3" fmla="*/ 1555235 h 2232967"/>
              <a:gd name="connsiteX4" fmla="*/ 3105452 w 3105452"/>
              <a:gd name="connsiteY4" fmla="*/ 2232967 h 2232967"/>
              <a:gd name="connsiteX0" fmla="*/ 0 w 3124378"/>
              <a:gd name="connsiteY0" fmla="*/ 0 h 2246041"/>
              <a:gd name="connsiteX1" fmla="*/ 749464 w 3124378"/>
              <a:gd name="connsiteY1" fmla="*/ 346959 h 2246041"/>
              <a:gd name="connsiteX2" fmla="*/ 1550898 w 3124378"/>
              <a:gd name="connsiteY2" fmla="*/ 817922 h 2246041"/>
              <a:gd name="connsiteX3" fmla="*/ 2329996 w 3124378"/>
              <a:gd name="connsiteY3" fmla="*/ 1555235 h 2246041"/>
              <a:gd name="connsiteX4" fmla="*/ 3124378 w 3124378"/>
              <a:gd name="connsiteY4" fmla="*/ 2246041 h 2246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4378" h="2246041">
                <a:moveTo>
                  <a:pt x="0" y="0"/>
                </a:moveTo>
                <a:cubicBezTo>
                  <a:pt x="429898" y="175983"/>
                  <a:pt x="490981" y="210639"/>
                  <a:pt x="749464" y="346959"/>
                </a:cubicBezTo>
                <a:cubicBezTo>
                  <a:pt x="1007947" y="483279"/>
                  <a:pt x="1287476" y="616543"/>
                  <a:pt x="1550898" y="817922"/>
                </a:cubicBezTo>
                <a:cubicBezTo>
                  <a:pt x="1814320" y="1019301"/>
                  <a:pt x="2067749" y="1317215"/>
                  <a:pt x="2329996" y="1555235"/>
                </a:cubicBezTo>
                <a:cubicBezTo>
                  <a:pt x="2592243" y="1793255"/>
                  <a:pt x="2761968" y="1934632"/>
                  <a:pt x="3124378" y="2246041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8B5BD6B-3F30-9875-E017-26A08284AEA3}"/>
              </a:ext>
            </a:extLst>
          </p:cNvPr>
          <p:cNvCxnSpPr>
            <a:cxnSpLocks/>
          </p:cNvCxnSpPr>
          <p:nvPr/>
        </p:nvCxnSpPr>
        <p:spPr>
          <a:xfrm flipV="1">
            <a:off x="6233583" y="777398"/>
            <a:ext cx="0" cy="822802"/>
          </a:xfrm>
          <a:prstGeom prst="straightConnector1">
            <a:avLst/>
          </a:prstGeom>
          <a:ln w="57150"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E82284D-47A0-FA0A-6B38-29BA73C812A3}"/>
              </a:ext>
            </a:extLst>
          </p:cNvPr>
          <p:cNvCxnSpPr>
            <a:cxnSpLocks/>
          </p:cNvCxnSpPr>
          <p:nvPr/>
        </p:nvCxnSpPr>
        <p:spPr>
          <a:xfrm flipV="1">
            <a:off x="5439833" y="4625860"/>
            <a:ext cx="0" cy="299619"/>
          </a:xfrm>
          <a:prstGeom prst="straightConnector1">
            <a:avLst/>
          </a:prstGeom>
          <a:ln w="57150">
            <a:solidFill>
              <a:srgbClr val="00B05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B625333-5A1A-5224-B27B-343A16B3C4CC}"/>
              </a:ext>
            </a:extLst>
          </p:cNvPr>
          <p:cNvCxnSpPr>
            <a:cxnSpLocks/>
          </p:cNvCxnSpPr>
          <p:nvPr/>
        </p:nvCxnSpPr>
        <p:spPr>
          <a:xfrm flipV="1">
            <a:off x="5460999" y="831850"/>
            <a:ext cx="0" cy="165100"/>
          </a:xfrm>
          <a:prstGeom prst="straightConnector1">
            <a:avLst/>
          </a:prstGeom>
          <a:ln w="57150">
            <a:solidFill>
              <a:srgbClr val="00B05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0C24E924-8D86-15E6-F3B6-0712C6D1379E}"/>
                  </a:ext>
                </a:extLst>
              </p:cNvPr>
              <p:cNvSpPr txBox="1"/>
              <p:nvPr/>
            </p:nvSpPr>
            <p:spPr>
              <a:xfrm>
                <a:off x="5462832" y="4398230"/>
                <a:ext cx="3061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5°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0C24E924-8D86-15E6-F3B6-0712C6D13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832" y="4398230"/>
                <a:ext cx="306173" cy="215444"/>
              </a:xfrm>
              <a:prstGeom prst="rect">
                <a:avLst/>
              </a:prstGeom>
              <a:blipFill>
                <a:blip r:embed="rId4"/>
                <a:stretch>
                  <a:fillRect l="-14000" r="-14000" b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09E6CAF-E197-7892-C787-EF1BDBAD0AAA}"/>
                  </a:ext>
                </a:extLst>
              </p:cNvPr>
              <p:cNvSpPr txBox="1"/>
              <p:nvPr/>
            </p:nvSpPr>
            <p:spPr>
              <a:xfrm>
                <a:off x="4697397" y="4453669"/>
                <a:ext cx="30617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5°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09E6CAF-E197-7892-C787-EF1BDBAD0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397" y="4453669"/>
                <a:ext cx="306174" cy="215444"/>
              </a:xfrm>
              <a:prstGeom prst="rect">
                <a:avLst/>
              </a:prstGeom>
              <a:blipFill>
                <a:blip r:embed="rId5"/>
                <a:stretch>
                  <a:fillRect l="-14000" r="-12000"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36ACC198-FA5E-7128-EA9C-24942D6A3C01}"/>
                  </a:ext>
                </a:extLst>
              </p:cNvPr>
              <p:cNvSpPr txBox="1"/>
              <p:nvPr/>
            </p:nvSpPr>
            <p:spPr>
              <a:xfrm>
                <a:off x="4879664" y="827479"/>
                <a:ext cx="44723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dB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36ACC198-FA5E-7128-EA9C-24942D6A3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64" y="827479"/>
                <a:ext cx="447237" cy="215444"/>
              </a:xfrm>
              <a:prstGeom prst="rect">
                <a:avLst/>
              </a:prstGeom>
              <a:blipFill>
                <a:blip r:embed="rId6"/>
                <a:stretch>
                  <a:fillRect l="-8108" r="-9459"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F7CAE097-6F39-6435-D978-C8FDFAB3FC99}"/>
              </a:ext>
            </a:extLst>
          </p:cNvPr>
          <p:cNvCxnSpPr>
            <a:cxnSpLocks/>
          </p:cNvCxnSpPr>
          <p:nvPr/>
        </p:nvCxnSpPr>
        <p:spPr>
          <a:xfrm>
            <a:off x="4454812" y="363216"/>
            <a:ext cx="3886200" cy="157367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58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0C17C86C-0422-448B-AC5C-F092D5ACFC1A}"/>
              </a:ext>
            </a:extLst>
          </p:cNvPr>
          <p:cNvSpPr/>
          <p:nvPr/>
        </p:nvSpPr>
        <p:spPr>
          <a:xfrm>
            <a:off x="5923280" y="3657123"/>
            <a:ext cx="345431" cy="1828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Cylindre 3">
            <a:extLst>
              <a:ext uri="{FF2B5EF4-FFF2-40B4-BE49-F238E27FC236}">
                <a16:creationId xmlns:a16="http://schemas.microsoft.com/office/drawing/2014/main" id="{34EA25F4-ECCA-4068-8FA5-554C3A9F6F0A}"/>
              </a:ext>
            </a:extLst>
          </p:cNvPr>
          <p:cNvSpPr/>
          <p:nvPr/>
        </p:nvSpPr>
        <p:spPr>
          <a:xfrm>
            <a:off x="5923280" y="3073400"/>
            <a:ext cx="345440" cy="711200"/>
          </a:xfrm>
          <a:prstGeom prst="can">
            <a:avLst>
              <a:gd name="adj" fmla="val 39706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2540FE9-430F-47D6-AF01-3E40AECE3CAB}"/>
              </a:ext>
            </a:extLst>
          </p:cNvPr>
          <p:cNvCxnSpPr>
            <a:cxnSpLocks/>
          </p:cNvCxnSpPr>
          <p:nvPr/>
        </p:nvCxnSpPr>
        <p:spPr>
          <a:xfrm flipV="1">
            <a:off x="6096000" y="3784600"/>
            <a:ext cx="0" cy="42576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1A26FCE7-2D99-4717-8783-E115AA94B3EE}"/>
              </a:ext>
            </a:extLst>
          </p:cNvPr>
          <p:cNvSpPr/>
          <p:nvPr/>
        </p:nvSpPr>
        <p:spPr>
          <a:xfrm>
            <a:off x="5923284" y="2981960"/>
            <a:ext cx="345431" cy="1828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3579597-4E4C-49C0-94E7-DA10B70FC23F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6096000" y="2647633"/>
            <a:ext cx="0" cy="42576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C829AD2-8D7D-4780-B50F-04629A23C46D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647633"/>
            <a:ext cx="1849120" cy="42576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85F979DE-01BE-4FEC-8CAF-FB4BED21854F}"/>
              </a:ext>
            </a:extLst>
          </p:cNvPr>
          <p:cNvCxnSpPr>
            <a:cxnSpLocks/>
          </p:cNvCxnSpPr>
          <p:nvPr/>
        </p:nvCxnSpPr>
        <p:spPr>
          <a:xfrm flipV="1">
            <a:off x="7945120" y="3073400"/>
            <a:ext cx="0" cy="42576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148FF6E-4535-4B6C-98C4-52698B0732B0}"/>
              </a:ext>
            </a:extLst>
          </p:cNvPr>
          <p:cNvCxnSpPr>
            <a:cxnSpLocks/>
          </p:cNvCxnSpPr>
          <p:nvPr/>
        </p:nvCxnSpPr>
        <p:spPr>
          <a:xfrm flipH="1" flipV="1">
            <a:off x="7945120" y="3499167"/>
            <a:ext cx="955041" cy="18422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D4E1C89-A87C-4205-9DB2-9B8D1F39C837}"/>
              </a:ext>
            </a:extLst>
          </p:cNvPr>
          <p:cNvCxnSpPr>
            <a:cxnSpLocks/>
          </p:cNvCxnSpPr>
          <p:nvPr/>
        </p:nvCxnSpPr>
        <p:spPr>
          <a:xfrm flipH="1" flipV="1">
            <a:off x="5628639" y="3326289"/>
            <a:ext cx="294640" cy="854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Cylindre 4">
            <a:extLst>
              <a:ext uri="{FF2B5EF4-FFF2-40B4-BE49-F238E27FC236}">
                <a16:creationId xmlns:a16="http://schemas.microsoft.com/office/drawing/2014/main" id="{F32CA67B-B3F5-4839-BA9F-489855F164A4}"/>
              </a:ext>
            </a:extLst>
          </p:cNvPr>
          <p:cNvSpPr/>
          <p:nvPr/>
        </p:nvSpPr>
        <p:spPr>
          <a:xfrm rot="5663501">
            <a:off x="7878291" y="3282076"/>
            <a:ext cx="2683819" cy="802638"/>
          </a:xfrm>
          <a:prstGeom prst="can">
            <a:avLst>
              <a:gd name="adj" fmla="val 39706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C0239DD5-9DBB-4925-B90D-FF7FE6D68200}"/>
              </a:ext>
            </a:extLst>
          </p:cNvPr>
          <p:cNvCxnSpPr>
            <a:cxnSpLocks/>
          </p:cNvCxnSpPr>
          <p:nvPr/>
        </p:nvCxnSpPr>
        <p:spPr>
          <a:xfrm flipV="1">
            <a:off x="6096000" y="1896669"/>
            <a:ext cx="0" cy="750964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7CC5F2C-0537-4297-AA83-9B3BD1D6B635}"/>
              </a:ext>
            </a:extLst>
          </p:cNvPr>
          <p:cNvCxnSpPr>
            <a:cxnSpLocks/>
          </p:cNvCxnSpPr>
          <p:nvPr/>
        </p:nvCxnSpPr>
        <p:spPr>
          <a:xfrm flipH="1">
            <a:off x="5323816" y="2666523"/>
            <a:ext cx="758014" cy="419338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873F50B-234B-4AB6-85D1-65B889D71D12}"/>
              </a:ext>
            </a:extLst>
          </p:cNvPr>
          <p:cNvCxnSpPr>
            <a:cxnSpLocks/>
          </p:cNvCxnSpPr>
          <p:nvPr/>
        </p:nvCxnSpPr>
        <p:spPr>
          <a:xfrm>
            <a:off x="6110171" y="2668294"/>
            <a:ext cx="764719" cy="349703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F0DB9E38-101C-457C-98B3-0FEF71E93CBB}"/>
                  </a:ext>
                </a:extLst>
              </p:cNvPr>
              <p:cNvSpPr txBox="1"/>
              <p:nvPr/>
            </p:nvSpPr>
            <p:spPr>
              <a:xfrm>
                <a:off x="5426240" y="1453301"/>
                <a:ext cx="1311179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F0DB9E38-101C-457C-98B3-0FEF71E93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240" y="1453301"/>
                <a:ext cx="1311179" cy="333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8E1119D-A667-4905-AE5C-9A0B5F5CDD53}"/>
                  </a:ext>
                </a:extLst>
              </p:cNvPr>
              <p:cNvSpPr txBox="1"/>
              <p:nvPr/>
            </p:nvSpPr>
            <p:spPr>
              <a:xfrm>
                <a:off x="6123271" y="3047638"/>
                <a:ext cx="1311179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8E1119D-A667-4905-AE5C-9A0B5F5CD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271" y="3047638"/>
                <a:ext cx="1311179" cy="333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375738D5-6717-4CD5-8589-322C704EC9B6}"/>
              </a:ext>
            </a:extLst>
          </p:cNvPr>
          <p:cNvCxnSpPr>
            <a:cxnSpLocks/>
          </p:cNvCxnSpPr>
          <p:nvPr/>
        </p:nvCxnSpPr>
        <p:spPr>
          <a:xfrm>
            <a:off x="6103464" y="2661413"/>
            <a:ext cx="785596" cy="181732"/>
          </a:xfrm>
          <a:prstGeom prst="line">
            <a:avLst/>
          </a:prstGeom>
          <a:noFill/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D6BFDFB2-2169-4BDD-A55F-6056372AE112}"/>
                  </a:ext>
                </a:extLst>
              </p:cNvPr>
              <p:cNvSpPr txBox="1"/>
              <p:nvPr/>
            </p:nvSpPr>
            <p:spPr>
              <a:xfrm>
                <a:off x="4645646" y="3119314"/>
                <a:ext cx="1311179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D6BFDFB2-2169-4BDD-A55F-6056372AE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646" y="3119314"/>
                <a:ext cx="1311179" cy="333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2D212933-A61A-4CD5-B909-66B3916FD2E1}"/>
                  </a:ext>
                </a:extLst>
              </p:cNvPr>
              <p:cNvSpPr txBox="1"/>
              <p:nvPr/>
            </p:nvSpPr>
            <p:spPr>
              <a:xfrm>
                <a:off x="6599671" y="2444470"/>
                <a:ext cx="592192" cy="34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2D212933-A61A-4CD5-B909-66B3916FD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671" y="2444470"/>
                <a:ext cx="592192" cy="34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 49">
            <a:extLst>
              <a:ext uri="{FF2B5EF4-FFF2-40B4-BE49-F238E27FC236}">
                <a16:creationId xmlns:a16="http://schemas.microsoft.com/office/drawing/2014/main" id="{8AF09780-0949-4CCB-9E89-DB0EBB630C46}"/>
              </a:ext>
            </a:extLst>
          </p:cNvPr>
          <p:cNvSpPr/>
          <p:nvPr/>
        </p:nvSpPr>
        <p:spPr>
          <a:xfrm>
            <a:off x="5755782" y="2514145"/>
            <a:ext cx="736748" cy="413365"/>
          </a:xfrm>
          <a:prstGeom prst="arc">
            <a:avLst>
              <a:gd name="adj1" fmla="val 676369"/>
              <a:gd name="adj2" fmla="val 9764695"/>
            </a:avLst>
          </a:prstGeom>
          <a:noFill/>
          <a:ln w="28575"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8F56075E-509A-4784-920D-CA1F268D3790}"/>
                  </a:ext>
                </a:extLst>
              </p:cNvPr>
              <p:cNvSpPr txBox="1"/>
              <p:nvPr/>
            </p:nvSpPr>
            <p:spPr>
              <a:xfrm>
                <a:off x="5421276" y="2549147"/>
                <a:ext cx="5921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</m:acc>
                  </m:oMath>
                </a14:m>
                <a:r>
                  <a:rPr lang="fr-FR" sz="1400" b="1" dirty="0"/>
                  <a:t> </a:t>
                </a:r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8F56075E-509A-4784-920D-CA1F268D3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76" y="2549147"/>
                <a:ext cx="59219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Arc 51">
            <a:extLst>
              <a:ext uri="{FF2B5EF4-FFF2-40B4-BE49-F238E27FC236}">
                <a16:creationId xmlns:a16="http://schemas.microsoft.com/office/drawing/2014/main" id="{F6E52BDC-66F7-4414-82C8-A34BAA95CF2B}"/>
              </a:ext>
            </a:extLst>
          </p:cNvPr>
          <p:cNvSpPr/>
          <p:nvPr/>
        </p:nvSpPr>
        <p:spPr>
          <a:xfrm flipH="1">
            <a:off x="9042561" y="2431205"/>
            <a:ext cx="597886" cy="2318954"/>
          </a:xfrm>
          <a:prstGeom prst="arc">
            <a:avLst>
              <a:gd name="adj1" fmla="val 16680563"/>
              <a:gd name="adj2" fmla="val 19892680"/>
            </a:avLst>
          </a:prstGeom>
          <a:noFill/>
          <a:ln w="28575"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5EA194D4-5009-44D8-AB0C-BD9C93EB1486}"/>
                  </a:ext>
                </a:extLst>
              </p:cNvPr>
              <p:cNvSpPr txBox="1"/>
              <p:nvPr/>
            </p:nvSpPr>
            <p:spPr>
              <a:xfrm>
                <a:off x="9573225" y="2821788"/>
                <a:ext cx="1640958" cy="3178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𝒆</m:t>
                      </m:r>
                      <m:acc>
                        <m:accPr>
                          <m:chr m:val="̇"/>
                          <m:ctrlPr>
                            <a:rPr lang="fr-FR" sz="1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</m:acc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𝑹</m:t>
                      </m:r>
                      <m:acc>
                        <m:accPr>
                          <m:chr m:val="̇"/>
                          <m:ctrlPr>
                            <a:rPr lang="fr-FR" sz="1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5EA194D4-5009-44D8-AB0C-BD9C93EB1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225" y="2821788"/>
                <a:ext cx="1640958" cy="317844"/>
              </a:xfrm>
              <a:prstGeom prst="rect">
                <a:avLst/>
              </a:prstGeom>
              <a:blipFill>
                <a:blip r:embed="rId7"/>
                <a:stretch>
                  <a:fillRect b="-19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6D1CA014-1FC9-40DC-B0E0-C7083E58A808}"/>
                  </a:ext>
                </a:extLst>
              </p:cNvPr>
              <p:cNvSpPr txBox="1"/>
              <p:nvPr/>
            </p:nvSpPr>
            <p:spPr>
              <a:xfrm>
                <a:off x="8379169" y="2617997"/>
                <a:ext cx="592192" cy="3203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fr-FR" sz="1400" b="1" dirty="0"/>
                  <a:t> </a:t>
                </a:r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6D1CA014-1FC9-40DC-B0E0-C7083E58A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169" y="2617997"/>
                <a:ext cx="592192" cy="3203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A8E15611-FA6D-40BF-9936-EC2C41C8EEFF}"/>
              </a:ext>
            </a:extLst>
          </p:cNvPr>
          <p:cNvCxnSpPr>
            <a:cxnSpLocks/>
          </p:cNvCxnSpPr>
          <p:nvPr/>
        </p:nvCxnSpPr>
        <p:spPr>
          <a:xfrm flipV="1">
            <a:off x="9621520" y="3130114"/>
            <a:ext cx="344184" cy="34435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5325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13646A12-5567-4153-8455-5C8AD8729334}"/>
              </a:ext>
            </a:extLst>
          </p:cNvPr>
          <p:cNvGrpSpPr/>
          <p:nvPr/>
        </p:nvGrpSpPr>
        <p:grpSpPr>
          <a:xfrm>
            <a:off x="3193573" y="693209"/>
            <a:ext cx="5804854" cy="3732295"/>
            <a:chOff x="3193573" y="693209"/>
            <a:chExt cx="5804854" cy="3732295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970E741C-D2BD-49B1-B0BA-A88B54547657}"/>
                </a:ext>
              </a:extLst>
            </p:cNvPr>
            <p:cNvSpPr/>
            <p:nvPr/>
          </p:nvSpPr>
          <p:spPr>
            <a:xfrm>
              <a:off x="3193573" y="3147005"/>
              <a:ext cx="1241946" cy="600502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Pode 2</a:t>
              </a: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79782BC4-81C1-4BC9-9AAB-44AC0DAEA600}"/>
                </a:ext>
              </a:extLst>
            </p:cNvPr>
            <p:cNvSpPr/>
            <p:nvPr/>
          </p:nvSpPr>
          <p:spPr>
            <a:xfrm>
              <a:off x="5475027" y="3147005"/>
              <a:ext cx="1241946" cy="600502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Pode 1</a:t>
              </a: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1C516E6-3143-44D7-B17D-38BF5171D3E3}"/>
                </a:ext>
              </a:extLst>
            </p:cNvPr>
            <p:cNvSpPr/>
            <p:nvPr/>
          </p:nvSpPr>
          <p:spPr>
            <a:xfrm>
              <a:off x="7756481" y="3147005"/>
              <a:ext cx="1241946" cy="600502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Pode 3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B161F17-0151-422E-8B31-B1D6740EF69A}"/>
                </a:ext>
              </a:extLst>
            </p:cNvPr>
            <p:cNvSpPr/>
            <p:nvPr/>
          </p:nvSpPr>
          <p:spPr>
            <a:xfrm>
              <a:off x="5826000" y="2158945"/>
              <a:ext cx="540000" cy="54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1</a:t>
              </a:r>
              <a:r>
                <a:rPr lang="fr-FR" b="1" baseline="-25000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5999CE-45AF-4712-A18E-242BEBAE6552}"/>
                </a:ext>
              </a:extLst>
            </p:cNvPr>
            <p:cNvCxnSpPr>
              <a:stCxn id="7" idx="4"/>
              <a:endCxn id="4" idx="0"/>
            </p:cNvCxnSpPr>
            <p:nvPr/>
          </p:nvCxnSpPr>
          <p:spPr>
            <a:xfrm>
              <a:off x="3814546" y="2698945"/>
              <a:ext cx="0" cy="44806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7094B753-AC8C-42FB-852E-FC37B585FDEB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3814546" y="3747507"/>
              <a:ext cx="0" cy="39339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73A2E2AE-71C4-4B71-9D7C-0F168A272EB9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8377454" y="3747507"/>
              <a:ext cx="0" cy="39339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825FBBD5-53E0-4D89-8DA4-A04B3B5639F8}"/>
                </a:ext>
              </a:extLst>
            </p:cNvPr>
            <p:cNvCxnSpPr>
              <a:cxnSpLocks/>
              <a:stCxn id="9" idx="4"/>
              <a:endCxn id="5" idx="0"/>
            </p:cNvCxnSpPr>
            <p:nvPr/>
          </p:nvCxnSpPr>
          <p:spPr>
            <a:xfrm>
              <a:off x="6096000" y="2698945"/>
              <a:ext cx="0" cy="44806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BDA19E69-C5E1-4E66-B42C-ED8E6C824E70}"/>
                </a:ext>
              </a:extLst>
            </p:cNvPr>
            <p:cNvCxnSpPr>
              <a:cxnSpLocks/>
              <a:stCxn id="13" idx="4"/>
              <a:endCxn id="6" idx="0"/>
            </p:cNvCxnSpPr>
            <p:nvPr/>
          </p:nvCxnSpPr>
          <p:spPr>
            <a:xfrm>
              <a:off x="8377454" y="2698945"/>
              <a:ext cx="0" cy="44806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85DBE66E-E3C5-4C78-B0A4-B74F9C44633D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4435519" y="3447256"/>
              <a:ext cx="10395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BB2A0E0-50E9-480A-B1AA-4CABBBDE313B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716973" y="3447256"/>
              <a:ext cx="10395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C1EF57F6-054A-412B-9E9F-3A1A965F2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4546" y="1288443"/>
              <a:ext cx="2281454" cy="1140502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E82A9483-62BB-4955-A906-8C0F7821247A}"/>
                </a:ext>
              </a:extLst>
            </p:cNvPr>
            <p:cNvCxnSpPr>
              <a:cxnSpLocks/>
              <a:stCxn id="41" idx="4"/>
              <a:endCxn id="9" idx="0"/>
            </p:cNvCxnSpPr>
            <p:nvPr/>
          </p:nvCxnSpPr>
          <p:spPr>
            <a:xfrm>
              <a:off x="6096000" y="1558443"/>
              <a:ext cx="0" cy="600502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17E034F2-A174-4006-A50C-8D54A928AB95}"/>
                </a:ext>
              </a:extLst>
            </p:cNvPr>
            <p:cNvSpPr/>
            <p:nvPr/>
          </p:nvSpPr>
          <p:spPr>
            <a:xfrm>
              <a:off x="5826000" y="1018443"/>
              <a:ext cx="540000" cy="54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B7387967-30F3-482C-88D4-6D895C3E527E}"/>
                </a:ext>
              </a:extLst>
            </p:cNvPr>
            <p:cNvSpPr/>
            <p:nvPr/>
          </p:nvSpPr>
          <p:spPr>
            <a:xfrm>
              <a:off x="3544546" y="2158945"/>
              <a:ext cx="540000" cy="5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2</a:t>
              </a:r>
              <a:r>
                <a:rPr lang="fr-FR" b="1" baseline="-250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96D65CD2-3ABB-42D8-A34A-B2A57930E580}"/>
                </a:ext>
              </a:extLst>
            </p:cNvPr>
            <p:cNvSpPr/>
            <p:nvPr/>
          </p:nvSpPr>
          <p:spPr>
            <a:xfrm>
              <a:off x="8107454" y="2158945"/>
              <a:ext cx="540000" cy="5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3</a:t>
              </a:r>
              <a:r>
                <a:rPr lang="fr-FR" b="1" baseline="-250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61" name="Signe de multiplication 60">
              <a:extLst>
                <a:ext uri="{FF2B5EF4-FFF2-40B4-BE49-F238E27FC236}">
                  <a16:creationId xmlns:a16="http://schemas.microsoft.com/office/drawing/2014/main" id="{56A73B88-1800-4444-BC62-7512AEA7B98F}"/>
                </a:ext>
              </a:extLst>
            </p:cNvPr>
            <p:cNvSpPr/>
            <p:nvPr/>
          </p:nvSpPr>
          <p:spPr>
            <a:xfrm>
              <a:off x="3704817" y="2809439"/>
              <a:ext cx="219456" cy="219456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Signe de multiplication 61">
              <a:extLst>
                <a:ext uri="{FF2B5EF4-FFF2-40B4-BE49-F238E27FC236}">
                  <a16:creationId xmlns:a16="http://schemas.microsoft.com/office/drawing/2014/main" id="{AE361FFD-D453-4A23-8FEA-35D016460C65}"/>
                </a:ext>
              </a:extLst>
            </p:cNvPr>
            <p:cNvSpPr/>
            <p:nvPr/>
          </p:nvSpPr>
          <p:spPr>
            <a:xfrm>
              <a:off x="3704817" y="3834476"/>
              <a:ext cx="219456" cy="219456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Signe de multiplication 63">
              <a:extLst>
                <a:ext uri="{FF2B5EF4-FFF2-40B4-BE49-F238E27FC236}">
                  <a16:creationId xmlns:a16="http://schemas.microsoft.com/office/drawing/2014/main" id="{48C4BD9E-1465-437D-9AB1-25EA3C8B3309}"/>
                </a:ext>
              </a:extLst>
            </p:cNvPr>
            <p:cNvSpPr/>
            <p:nvPr/>
          </p:nvSpPr>
          <p:spPr>
            <a:xfrm>
              <a:off x="8267726" y="2784487"/>
              <a:ext cx="219456" cy="219456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Signe de multiplication 64">
              <a:extLst>
                <a:ext uri="{FF2B5EF4-FFF2-40B4-BE49-F238E27FC236}">
                  <a16:creationId xmlns:a16="http://schemas.microsoft.com/office/drawing/2014/main" id="{B2AD9AFA-109C-4A81-88E0-F01AE1BBCA63}"/>
                </a:ext>
              </a:extLst>
            </p:cNvPr>
            <p:cNvSpPr/>
            <p:nvPr/>
          </p:nvSpPr>
          <p:spPr>
            <a:xfrm>
              <a:off x="8267726" y="3809524"/>
              <a:ext cx="219456" cy="219456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E15C5DFB-2718-4541-A495-8DB3A5CD952F}"/>
                </a:ext>
              </a:extLst>
            </p:cNvPr>
            <p:cNvGrpSpPr/>
            <p:nvPr/>
          </p:nvGrpSpPr>
          <p:grpSpPr>
            <a:xfrm>
              <a:off x="5916000" y="693209"/>
              <a:ext cx="360000" cy="325234"/>
              <a:chOff x="5916000" y="693209"/>
              <a:chExt cx="360000" cy="325234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34B4C92-32F0-469D-9C8E-43B8D189F1C3}"/>
                  </a:ext>
                </a:extLst>
              </p:cNvPr>
              <p:cNvSpPr/>
              <p:nvPr/>
            </p:nvSpPr>
            <p:spPr>
              <a:xfrm>
                <a:off x="5916000" y="693209"/>
                <a:ext cx="360000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5890246B-E46F-401A-B104-31E0F0B24B23}"/>
                  </a:ext>
                </a:extLst>
              </p:cNvPr>
              <p:cNvGrpSpPr/>
              <p:nvPr/>
            </p:nvGrpSpPr>
            <p:grpSpPr>
              <a:xfrm>
                <a:off x="5916000" y="874443"/>
                <a:ext cx="360000" cy="144000"/>
                <a:chOff x="5916000" y="874443"/>
                <a:chExt cx="360000" cy="144000"/>
              </a:xfrm>
            </p:grpSpPr>
            <p:cxnSp>
              <p:nvCxnSpPr>
                <p:cNvPr id="66" name="Connecteur droit 65">
                  <a:extLst>
                    <a:ext uri="{FF2B5EF4-FFF2-40B4-BE49-F238E27FC236}">
                      <a16:creationId xmlns:a16="http://schemas.microsoft.com/office/drawing/2014/main" id="{C98B502B-0F3D-44E0-BF97-33F0189CDC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874443"/>
                  <a:ext cx="0" cy="144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6BD5C1C0-775C-475C-AD25-450069E511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6000" y="874443"/>
                  <a:ext cx="3600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084B1B8B-194B-4D5C-A2C2-4EA06FCFFFC7}"/>
                </a:ext>
              </a:extLst>
            </p:cNvPr>
            <p:cNvSpPr/>
            <p:nvPr/>
          </p:nvSpPr>
          <p:spPr>
            <a:xfrm>
              <a:off x="6966727" y="3174741"/>
              <a:ext cx="540000" cy="5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5F13654B-F966-466A-A1ED-E02B7D85DB1E}"/>
                </a:ext>
              </a:extLst>
            </p:cNvPr>
            <p:cNvSpPr/>
            <p:nvPr/>
          </p:nvSpPr>
          <p:spPr>
            <a:xfrm>
              <a:off x="4685272" y="3174741"/>
              <a:ext cx="540000" cy="5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4’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893797E9-5A4F-424F-AB89-FAB124E12684}"/>
                    </a:ext>
                  </a:extLst>
                </p:cNvPr>
                <p:cNvSpPr txBox="1"/>
                <p:nvPr/>
              </p:nvSpPr>
              <p:spPr>
                <a:xfrm rot="16200000">
                  <a:off x="4810246" y="2740724"/>
                  <a:ext cx="11002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/>
                    <a:t>Pivot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r>
                    <a:rPr lang="fr-FR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893797E9-5A4F-424F-AB89-FAB124E12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810246" y="2740724"/>
                  <a:ext cx="110025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922" r="-19608" b="-1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3F7B2865-D9E5-4F1E-9EC0-5ECA3A2DE312}"/>
                    </a:ext>
                  </a:extLst>
                </p:cNvPr>
                <p:cNvSpPr txBox="1"/>
                <p:nvPr/>
              </p:nvSpPr>
              <p:spPr>
                <a:xfrm rot="16200000">
                  <a:off x="6286423" y="2755237"/>
                  <a:ext cx="11002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/>
                    <a:t>Pivot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r>
                    <a:rPr lang="fr-FR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3F7B2865-D9E5-4F1E-9EC0-5ECA3A2DE3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286423" y="2755237"/>
                  <a:ext cx="1100256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3922" r="-19608" b="-1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F908C2F-91CA-4F96-B709-DBCDD64A6740}"/>
                    </a:ext>
                  </a:extLst>
                </p:cNvPr>
                <p:cNvSpPr txBox="1"/>
                <p:nvPr/>
              </p:nvSpPr>
              <p:spPr>
                <a:xfrm rot="16200000">
                  <a:off x="3904607" y="2629000"/>
                  <a:ext cx="13065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/>
                    <a:t>Pivot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′,</m:t>
                          </m:r>
                          <m:acc>
                            <m:accPr>
                              <m:chr m:val="⃗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r>
                    <a:rPr lang="fr-FR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F908C2F-91CA-4F96-B709-DBCDD64A67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904607" y="2629000"/>
                  <a:ext cx="130656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961" r="-19608" b="-13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5B70E326-0FD9-4DA6-9E91-FDF26FB1E2FB}"/>
                    </a:ext>
                  </a:extLst>
                </p:cNvPr>
                <p:cNvSpPr txBox="1"/>
                <p:nvPr/>
              </p:nvSpPr>
              <p:spPr>
                <a:xfrm rot="16200000">
                  <a:off x="7004172" y="2658340"/>
                  <a:ext cx="13065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/>
                    <a:t>Pivot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r>
                    <a:rPr lang="fr-FR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5B70E326-0FD9-4DA6-9E91-FDF26FB1E2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04172" y="2658340"/>
                  <a:ext cx="130656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4000" r="-20000" b="-140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5056E181-2794-408A-809A-16EE080047BC}"/>
                </a:ext>
              </a:extLst>
            </p:cNvPr>
            <p:cNvSpPr txBox="1"/>
            <p:nvPr/>
          </p:nvSpPr>
          <p:spPr>
            <a:xfrm rot="16200000">
              <a:off x="4187234" y="3682784"/>
              <a:ext cx="7442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Roulis</a:t>
              </a:r>
            </a:p>
          </p:txBody>
        </p:sp>
        <p:sp>
          <p:nvSpPr>
            <p:cNvPr id="87" name="ZoneTexte 86">
              <a:extLst>
                <a:ext uri="{FF2B5EF4-FFF2-40B4-BE49-F238E27FC236}">
                  <a16:creationId xmlns:a16="http://schemas.microsoft.com/office/drawing/2014/main" id="{94C412A1-CBA3-48A9-B609-BE12F076EEEB}"/>
                </a:ext>
              </a:extLst>
            </p:cNvPr>
            <p:cNvSpPr txBox="1"/>
            <p:nvPr/>
          </p:nvSpPr>
          <p:spPr>
            <a:xfrm rot="16200000">
              <a:off x="7259421" y="3672877"/>
              <a:ext cx="7442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Roulis</a:t>
              </a:r>
            </a:p>
          </p:txBody>
        </p:sp>
        <p:sp>
          <p:nvSpPr>
            <p:cNvPr id="88" name="ZoneTexte 87">
              <a:extLst>
                <a:ext uri="{FF2B5EF4-FFF2-40B4-BE49-F238E27FC236}">
                  <a16:creationId xmlns:a16="http://schemas.microsoft.com/office/drawing/2014/main" id="{84C39C9F-14E4-4F38-AB75-C1C4E4B30965}"/>
                </a:ext>
              </a:extLst>
            </p:cNvPr>
            <p:cNvSpPr txBox="1"/>
            <p:nvPr/>
          </p:nvSpPr>
          <p:spPr>
            <a:xfrm rot="16200000">
              <a:off x="4864224" y="3783022"/>
              <a:ext cx="977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Tangage</a:t>
              </a:r>
            </a:p>
          </p:txBody>
        </p:sp>
        <p:sp>
          <p:nvSpPr>
            <p:cNvPr id="89" name="ZoneTexte 88">
              <a:extLst>
                <a:ext uri="{FF2B5EF4-FFF2-40B4-BE49-F238E27FC236}">
                  <a16:creationId xmlns:a16="http://schemas.microsoft.com/office/drawing/2014/main" id="{06FB9CB1-CFB8-4C96-B73C-D9AA7BC2D2FC}"/>
                </a:ext>
              </a:extLst>
            </p:cNvPr>
            <p:cNvSpPr txBox="1"/>
            <p:nvPr/>
          </p:nvSpPr>
          <p:spPr>
            <a:xfrm rot="16200000">
              <a:off x="6353257" y="3776610"/>
              <a:ext cx="977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Tangage</a:t>
              </a:r>
            </a:p>
          </p:txBody>
        </p:sp>
        <p:sp>
          <p:nvSpPr>
            <p:cNvPr id="90" name="Signe de multiplication 89">
              <a:extLst>
                <a:ext uri="{FF2B5EF4-FFF2-40B4-BE49-F238E27FC236}">
                  <a16:creationId xmlns:a16="http://schemas.microsoft.com/office/drawing/2014/main" id="{14A400B5-BCA7-4F7F-8773-FDA8A9DA4DF6}"/>
                </a:ext>
              </a:extLst>
            </p:cNvPr>
            <p:cNvSpPr/>
            <p:nvPr/>
          </p:nvSpPr>
          <p:spPr>
            <a:xfrm>
              <a:off x="7521840" y="3339431"/>
              <a:ext cx="219456" cy="219456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Signe de multiplication 90">
              <a:extLst>
                <a:ext uri="{FF2B5EF4-FFF2-40B4-BE49-F238E27FC236}">
                  <a16:creationId xmlns:a16="http://schemas.microsoft.com/office/drawing/2014/main" id="{FAF6EDE7-D3CE-4045-B92B-7299AED75CB6}"/>
                </a:ext>
              </a:extLst>
            </p:cNvPr>
            <p:cNvSpPr/>
            <p:nvPr/>
          </p:nvSpPr>
          <p:spPr>
            <a:xfrm>
              <a:off x="4450011" y="3338209"/>
              <a:ext cx="219456" cy="219456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22332B9A-F340-4733-B141-55FCF94630E8}"/>
                </a:ext>
              </a:extLst>
            </p:cNvPr>
            <p:cNvGrpSpPr/>
            <p:nvPr/>
          </p:nvGrpSpPr>
          <p:grpSpPr>
            <a:xfrm>
              <a:off x="5421169" y="2492482"/>
              <a:ext cx="891850" cy="773075"/>
              <a:chOff x="3146235" y="2488471"/>
              <a:chExt cx="891850" cy="773075"/>
            </a:xfrm>
          </p:grpSpPr>
          <p:sp>
            <p:nvSpPr>
              <p:cNvPr id="100" name="Arc 99">
                <a:extLst>
                  <a:ext uri="{FF2B5EF4-FFF2-40B4-BE49-F238E27FC236}">
                    <a16:creationId xmlns:a16="http://schemas.microsoft.com/office/drawing/2014/main" id="{0E145CE6-455B-425E-890A-108616ECCDD8}"/>
                  </a:ext>
                </a:extLst>
              </p:cNvPr>
              <p:cNvSpPr/>
              <p:nvPr/>
            </p:nvSpPr>
            <p:spPr>
              <a:xfrm>
                <a:off x="3490003" y="2488471"/>
                <a:ext cx="548082" cy="773075"/>
              </a:xfrm>
              <a:prstGeom prst="arc">
                <a:avLst>
                  <a:gd name="adj1" fmla="val 8878388"/>
                  <a:gd name="adj2" fmla="val 14492985"/>
                </a:avLst>
              </a:prstGeom>
              <a:ln w="28575">
                <a:solidFill>
                  <a:srgbClr val="C00000"/>
                </a:solidFill>
                <a:headEnd type="none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ZoneTexte 100">
                    <a:extLst>
                      <a:ext uri="{FF2B5EF4-FFF2-40B4-BE49-F238E27FC236}">
                        <a16:creationId xmlns:a16="http://schemas.microsoft.com/office/drawing/2014/main" id="{26AB824A-5388-4850-9B55-D281095EA72F}"/>
                      </a:ext>
                    </a:extLst>
                  </p:cNvPr>
                  <p:cNvSpPr txBox="1"/>
                  <p:nvPr/>
                </p:nvSpPr>
                <p:spPr>
                  <a:xfrm>
                    <a:off x="3146235" y="2696689"/>
                    <a:ext cx="340241" cy="3005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01" name="ZoneTexte 100">
                    <a:extLst>
                      <a:ext uri="{FF2B5EF4-FFF2-40B4-BE49-F238E27FC236}">
                        <a16:creationId xmlns:a16="http://schemas.microsoft.com/office/drawing/2014/main" id="{26AB824A-5388-4850-9B55-D281095EA7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6235" y="2696689"/>
                    <a:ext cx="340241" cy="30059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1F728885-D45F-4FD3-8A5E-654587E6088A}"/>
                    </a:ext>
                  </a:extLst>
                </p:cNvPr>
                <p:cNvSpPr txBox="1"/>
                <p:nvPr/>
              </p:nvSpPr>
              <p:spPr>
                <a:xfrm>
                  <a:off x="6061383" y="1663482"/>
                  <a:ext cx="1311179" cy="3563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/>
                    <a:t>RSG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r>
                    <a:rPr lang="fr-FR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1F728885-D45F-4FD3-8A5E-654587E608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1383" y="1663482"/>
                  <a:ext cx="1311179" cy="356380"/>
                </a:xfrm>
                <a:prstGeom prst="rect">
                  <a:avLst/>
                </a:prstGeom>
                <a:blipFill>
                  <a:blip r:embed="rId8"/>
                  <a:stretch>
                    <a:fillRect l="-1395" b="-1379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ZoneTexte 92">
                  <a:extLst>
                    <a:ext uri="{FF2B5EF4-FFF2-40B4-BE49-F238E27FC236}">
                      <a16:creationId xmlns:a16="http://schemas.microsoft.com/office/drawing/2014/main" id="{0477654E-9956-4859-B590-DCB88807D580}"/>
                    </a:ext>
                  </a:extLst>
                </p:cNvPr>
                <p:cNvSpPr txBox="1"/>
                <p:nvPr/>
              </p:nvSpPr>
              <p:spPr>
                <a:xfrm>
                  <a:off x="3822711" y="1549194"/>
                  <a:ext cx="1311179" cy="3563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/>
                    <a:t>CP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r>
                    <a:rPr lang="fr-FR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93" name="ZoneTexte 92">
                  <a:extLst>
                    <a:ext uri="{FF2B5EF4-FFF2-40B4-BE49-F238E27FC236}">
                      <a16:creationId xmlns:a16="http://schemas.microsoft.com/office/drawing/2014/main" id="{0477654E-9956-4859-B590-DCB88807D5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2711" y="1549194"/>
                  <a:ext cx="1311179" cy="356380"/>
                </a:xfrm>
                <a:prstGeom prst="rect">
                  <a:avLst/>
                </a:prstGeom>
                <a:blipFill>
                  <a:blip r:embed="rId9"/>
                  <a:stretch>
                    <a:fillRect l="-1395" b="-1355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E82BD8A-A838-4DE8-B3BE-02DF398B4B8B}"/>
              </a:ext>
            </a:extLst>
          </p:cNvPr>
          <p:cNvCxnSpPr>
            <a:cxnSpLocks/>
          </p:cNvCxnSpPr>
          <p:nvPr/>
        </p:nvCxnSpPr>
        <p:spPr>
          <a:xfrm flipH="1">
            <a:off x="3119120" y="2927295"/>
            <a:ext cx="4785134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CFCF7B4E-9220-434F-8595-1D9079EBFDC0}"/>
              </a:ext>
            </a:extLst>
          </p:cNvPr>
          <p:cNvCxnSpPr>
            <a:cxnSpLocks/>
          </p:cNvCxnSpPr>
          <p:nvPr/>
        </p:nvCxnSpPr>
        <p:spPr>
          <a:xfrm flipH="1">
            <a:off x="3119120" y="4324997"/>
            <a:ext cx="600456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C96C0CCF-4B75-4236-8F13-9376A702D842}"/>
              </a:ext>
            </a:extLst>
          </p:cNvPr>
          <p:cNvCxnSpPr>
            <a:cxnSpLocks/>
          </p:cNvCxnSpPr>
          <p:nvPr/>
        </p:nvCxnSpPr>
        <p:spPr>
          <a:xfrm flipV="1">
            <a:off x="3119120" y="2927295"/>
            <a:ext cx="0" cy="1397702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AA3BAB4B-7B75-4F67-A750-DB4122833193}"/>
              </a:ext>
            </a:extLst>
          </p:cNvPr>
          <p:cNvCxnSpPr>
            <a:cxnSpLocks/>
          </p:cNvCxnSpPr>
          <p:nvPr/>
        </p:nvCxnSpPr>
        <p:spPr>
          <a:xfrm flipV="1">
            <a:off x="9123680" y="2019862"/>
            <a:ext cx="0" cy="230513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E454FDAD-3EB8-4661-89EC-93629C64FB89}"/>
              </a:ext>
            </a:extLst>
          </p:cNvPr>
          <p:cNvCxnSpPr>
            <a:cxnSpLocks/>
          </p:cNvCxnSpPr>
          <p:nvPr/>
        </p:nvCxnSpPr>
        <p:spPr>
          <a:xfrm flipV="1">
            <a:off x="7934734" y="2019862"/>
            <a:ext cx="0" cy="90743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206402D5-FCD9-4D0A-B118-05C88D05B5AE}"/>
              </a:ext>
            </a:extLst>
          </p:cNvPr>
          <p:cNvCxnSpPr>
            <a:cxnSpLocks/>
          </p:cNvCxnSpPr>
          <p:nvPr/>
        </p:nvCxnSpPr>
        <p:spPr>
          <a:xfrm flipH="1">
            <a:off x="7904254" y="2019862"/>
            <a:ext cx="1219426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C75CBC10-8583-45E4-BA96-B71E3E7E23D6}"/>
                  </a:ext>
                </a:extLst>
              </p:cNvPr>
              <p:cNvSpPr txBox="1"/>
              <p:nvPr/>
            </p:nvSpPr>
            <p:spPr>
              <a:xfrm>
                <a:off x="8236928" y="1544829"/>
                <a:ext cx="5005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2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fr-FR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C75CBC10-8583-45E4-BA96-B71E3E7E2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928" y="1544829"/>
                <a:ext cx="50050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05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70E741C-D2BD-49B1-B0BA-A88B54547657}"/>
              </a:ext>
            </a:extLst>
          </p:cNvPr>
          <p:cNvSpPr/>
          <p:nvPr/>
        </p:nvSpPr>
        <p:spPr>
          <a:xfrm>
            <a:off x="3193573" y="3147005"/>
            <a:ext cx="1241946" cy="60050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9782BC4-81C1-4BC9-9AAB-44AC0DAEA600}"/>
              </a:ext>
            </a:extLst>
          </p:cNvPr>
          <p:cNvSpPr/>
          <p:nvPr/>
        </p:nvSpPr>
        <p:spPr>
          <a:xfrm>
            <a:off x="5475027" y="3147005"/>
            <a:ext cx="1241946" cy="60050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1C516E6-3143-44D7-B17D-38BF5171D3E3}"/>
              </a:ext>
            </a:extLst>
          </p:cNvPr>
          <p:cNvSpPr/>
          <p:nvPr/>
        </p:nvSpPr>
        <p:spPr>
          <a:xfrm>
            <a:off x="7756481" y="3147005"/>
            <a:ext cx="1241946" cy="60050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B161F17-0151-422E-8B31-B1D6740EF69A}"/>
              </a:ext>
            </a:extLst>
          </p:cNvPr>
          <p:cNvSpPr/>
          <p:nvPr/>
        </p:nvSpPr>
        <p:spPr>
          <a:xfrm>
            <a:off x="5826000" y="2158945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2886889-BB00-4633-A3C2-60D104E29E59}"/>
              </a:ext>
            </a:extLst>
          </p:cNvPr>
          <p:cNvSpPr/>
          <p:nvPr/>
        </p:nvSpPr>
        <p:spPr>
          <a:xfrm>
            <a:off x="5826000" y="4140902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5999CE-45AF-4712-A18E-242BEBAE6552}"/>
              </a:ext>
            </a:extLst>
          </p:cNvPr>
          <p:cNvCxnSpPr>
            <a:stCxn id="7" idx="4"/>
            <a:endCxn id="4" idx="0"/>
          </p:cNvCxnSpPr>
          <p:nvPr/>
        </p:nvCxnSpPr>
        <p:spPr>
          <a:xfrm>
            <a:off x="3814546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094B753-AC8C-42FB-852E-FC37B585FDE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3814546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581CA43-674F-4558-AF46-AB0249FE4689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6096000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3A2E2AE-71C4-4B71-9D7C-0F168A272EB9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8377454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25FBBD5-53E0-4D89-8DA4-A04B3B5639F8}"/>
              </a:ext>
            </a:extLst>
          </p:cNvPr>
          <p:cNvCxnSpPr>
            <a:cxnSpLocks/>
            <a:stCxn id="9" idx="4"/>
            <a:endCxn id="5" idx="0"/>
          </p:cNvCxnSpPr>
          <p:nvPr/>
        </p:nvCxnSpPr>
        <p:spPr>
          <a:xfrm>
            <a:off x="6096000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DA19E69-C5E1-4E66-B42C-ED8E6C824E70}"/>
              </a:ext>
            </a:extLst>
          </p:cNvPr>
          <p:cNvCxnSpPr>
            <a:cxnSpLocks/>
            <a:stCxn id="13" idx="4"/>
            <a:endCxn id="6" idx="0"/>
          </p:cNvCxnSpPr>
          <p:nvPr/>
        </p:nvCxnSpPr>
        <p:spPr>
          <a:xfrm>
            <a:off x="8377454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5DBE66E-E3C5-4C78-B0A4-B74F9C44633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35519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BB2A0E0-50E9-480A-B1AA-4CABBBDE313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716973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1EF57F6-054A-412B-9E9F-3A1A965F2698}"/>
              </a:ext>
            </a:extLst>
          </p:cNvPr>
          <p:cNvCxnSpPr>
            <a:cxnSpLocks/>
          </p:cNvCxnSpPr>
          <p:nvPr/>
        </p:nvCxnSpPr>
        <p:spPr>
          <a:xfrm flipV="1">
            <a:off x="3814546" y="1288443"/>
            <a:ext cx="2281454" cy="114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E82A9483-62BB-4955-A906-8C0F7821247A}"/>
              </a:ext>
            </a:extLst>
          </p:cNvPr>
          <p:cNvCxnSpPr>
            <a:cxnSpLocks/>
            <a:stCxn id="41" idx="4"/>
            <a:endCxn id="9" idx="0"/>
          </p:cNvCxnSpPr>
          <p:nvPr/>
        </p:nvCxnSpPr>
        <p:spPr>
          <a:xfrm>
            <a:off x="6096000" y="1558443"/>
            <a:ext cx="0" cy="60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17E034F2-A174-4006-A50C-8D54A928AB95}"/>
              </a:ext>
            </a:extLst>
          </p:cNvPr>
          <p:cNvSpPr/>
          <p:nvPr/>
        </p:nvSpPr>
        <p:spPr>
          <a:xfrm>
            <a:off x="5826000" y="1018443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DDB202D-BF22-4FCE-91A5-69AD630FDF9B}"/>
              </a:ext>
            </a:extLst>
          </p:cNvPr>
          <p:cNvCxnSpPr>
            <a:cxnSpLocks/>
          </p:cNvCxnSpPr>
          <p:nvPr/>
        </p:nvCxnSpPr>
        <p:spPr>
          <a:xfrm rot="10800000">
            <a:off x="3814546" y="4431371"/>
            <a:ext cx="2281454" cy="11288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94442-C074-472C-9ABB-932F64EEB89A}"/>
              </a:ext>
            </a:extLst>
          </p:cNvPr>
          <p:cNvCxnSpPr>
            <a:cxnSpLocks/>
            <a:stCxn id="56" idx="4"/>
            <a:endCxn id="10" idx="4"/>
          </p:cNvCxnSpPr>
          <p:nvPr/>
        </p:nvCxnSpPr>
        <p:spPr>
          <a:xfrm flipV="1">
            <a:off x="6096000" y="4680902"/>
            <a:ext cx="0" cy="61865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D7A185FC-F799-45BD-9DC7-F604F441001B}"/>
              </a:ext>
            </a:extLst>
          </p:cNvPr>
          <p:cNvSpPr/>
          <p:nvPr/>
        </p:nvSpPr>
        <p:spPr>
          <a:xfrm rot="10800000">
            <a:off x="5826000" y="5299557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7387967-30F3-482C-88D4-6D895C3E527E}"/>
              </a:ext>
            </a:extLst>
          </p:cNvPr>
          <p:cNvSpPr/>
          <p:nvPr/>
        </p:nvSpPr>
        <p:spPr>
          <a:xfrm>
            <a:off x="3544546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7B1D00B-1EAA-49CD-A8C0-CF03179E69E3}"/>
              </a:ext>
            </a:extLst>
          </p:cNvPr>
          <p:cNvSpPr/>
          <p:nvPr/>
        </p:nvSpPr>
        <p:spPr>
          <a:xfrm>
            <a:off x="3544546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6D65CD2-3ABB-42D8-A34A-B2A57930E580}"/>
              </a:ext>
            </a:extLst>
          </p:cNvPr>
          <p:cNvSpPr/>
          <p:nvPr/>
        </p:nvSpPr>
        <p:spPr>
          <a:xfrm>
            <a:off x="8107454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04D9EE-0E86-402F-978F-675684314AEA}"/>
              </a:ext>
            </a:extLst>
          </p:cNvPr>
          <p:cNvSpPr/>
          <p:nvPr/>
        </p:nvSpPr>
        <p:spPr>
          <a:xfrm>
            <a:off x="8107454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1" name="Signe de multiplication 60">
            <a:extLst>
              <a:ext uri="{FF2B5EF4-FFF2-40B4-BE49-F238E27FC236}">
                <a16:creationId xmlns:a16="http://schemas.microsoft.com/office/drawing/2014/main" id="{56A73B88-1800-4444-BC62-7512AEA7B98F}"/>
              </a:ext>
            </a:extLst>
          </p:cNvPr>
          <p:cNvSpPr/>
          <p:nvPr/>
        </p:nvSpPr>
        <p:spPr>
          <a:xfrm>
            <a:off x="3704817" y="2809439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Signe de multiplication 61">
            <a:extLst>
              <a:ext uri="{FF2B5EF4-FFF2-40B4-BE49-F238E27FC236}">
                <a16:creationId xmlns:a16="http://schemas.microsoft.com/office/drawing/2014/main" id="{AE361FFD-D453-4A23-8FEA-35D016460C65}"/>
              </a:ext>
            </a:extLst>
          </p:cNvPr>
          <p:cNvSpPr/>
          <p:nvPr/>
        </p:nvSpPr>
        <p:spPr>
          <a:xfrm>
            <a:off x="3704817" y="3834476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Signe de multiplication 63">
            <a:extLst>
              <a:ext uri="{FF2B5EF4-FFF2-40B4-BE49-F238E27FC236}">
                <a16:creationId xmlns:a16="http://schemas.microsoft.com/office/drawing/2014/main" id="{48C4BD9E-1465-437D-9AB1-25EA3C8B3309}"/>
              </a:ext>
            </a:extLst>
          </p:cNvPr>
          <p:cNvSpPr/>
          <p:nvPr/>
        </p:nvSpPr>
        <p:spPr>
          <a:xfrm>
            <a:off x="8267726" y="2784487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Signe de multiplication 64">
            <a:extLst>
              <a:ext uri="{FF2B5EF4-FFF2-40B4-BE49-F238E27FC236}">
                <a16:creationId xmlns:a16="http://schemas.microsoft.com/office/drawing/2014/main" id="{B2AD9AFA-109C-4A81-88E0-F01AE1BBCA63}"/>
              </a:ext>
            </a:extLst>
          </p:cNvPr>
          <p:cNvSpPr/>
          <p:nvPr/>
        </p:nvSpPr>
        <p:spPr>
          <a:xfrm>
            <a:off x="8267726" y="3809524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E15C5DFB-2718-4541-A495-8DB3A5CD952F}"/>
              </a:ext>
            </a:extLst>
          </p:cNvPr>
          <p:cNvGrpSpPr/>
          <p:nvPr/>
        </p:nvGrpSpPr>
        <p:grpSpPr>
          <a:xfrm>
            <a:off x="5916000" y="693209"/>
            <a:ext cx="360000" cy="325234"/>
            <a:chOff x="5916000" y="693209"/>
            <a:chExt cx="360000" cy="32523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34B4C92-32F0-469D-9C8E-43B8D189F1C3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5890246B-E46F-401A-B104-31E0F0B24B23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C98B502B-0F3D-44E0-BF97-33F0189CDC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6BD5C1C0-775C-475C-AD25-450069E51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ACC36619-2C3C-4F81-ABD8-8B454D106246}"/>
              </a:ext>
            </a:extLst>
          </p:cNvPr>
          <p:cNvGrpSpPr/>
          <p:nvPr/>
        </p:nvGrpSpPr>
        <p:grpSpPr>
          <a:xfrm rot="10800000">
            <a:off x="5915999" y="5839557"/>
            <a:ext cx="360000" cy="325234"/>
            <a:chOff x="5916000" y="693209"/>
            <a:chExt cx="360000" cy="32523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9EB74BA-BB61-487A-A57E-568F9428F6AD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B616D6DA-2C3F-4C73-AA5D-C0496ACF8796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2970042E-1FD8-4BFD-A77F-F1083E3450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D5E8870E-1E43-424B-90A2-59BF9AB35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79" name="Ellipse 78">
            <a:extLst>
              <a:ext uri="{FF2B5EF4-FFF2-40B4-BE49-F238E27FC236}">
                <a16:creationId xmlns:a16="http://schemas.microsoft.com/office/drawing/2014/main" id="{084B1B8B-194B-4D5C-A2C2-4EA06FCFFFC7}"/>
              </a:ext>
            </a:extLst>
          </p:cNvPr>
          <p:cNvSpPr/>
          <p:nvPr/>
        </p:nvSpPr>
        <p:spPr>
          <a:xfrm>
            <a:off x="6966727" y="3174741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5F13654B-F966-466A-A1ED-E02B7D85DB1E}"/>
              </a:ext>
            </a:extLst>
          </p:cNvPr>
          <p:cNvSpPr/>
          <p:nvPr/>
        </p:nvSpPr>
        <p:spPr>
          <a:xfrm>
            <a:off x="4685272" y="3174741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893797E9-5A4F-424F-AB89-FAB124E12684}"/>
                  </a:ext>
                </a:extLst>
              </p:cNvPr>
              <p:cNvSpPr txBox="1"/>
              <p:nvPr/>
            </p:nvSpPr>
            <p:spPr>
              <a:xfrm rot="16200000">
                <a:off x="4810246" y="2740724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893797E9-5A4F-424F-AB89-FAB124E12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810246" y="2740724"/>
                <a:ext cx="1100256" cy="307777"/>
              </a:xfrm>
              <a:prstGeom prst="rect">
                <a:avLst/>
              </a:prstGeom>
              <a:blipFill>
                <a:blip r:embed="rId2"/>
                <a:stretch>
                  <a:fillRect l="-3922" r="-19608"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3F7B2865-D9E5-4F1E-9EC0-5ECA3A2DE312}"/>
                  </a:ext>
                </a:extLst>
              </p:cNvPr>
              <p:cNvSpPr txBox="1"/>
              <p:nvPr/>
            </p:nvSpPr>
            <p:spPr>
              <a:xfrm rot="16200000">
                <a:off x="6286423" y="2755237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3F7B2865-D9E5-4F1E-9EC0-5ECA3A2DE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86423" y="2755237"/>
                <a:ext cx="1100256" cy="307777"/>
              </a:xfrm>
              <a:prstGeom prst="rect">
                <a:avLst/>
              </a:prstGeom>
              <a:blipFill>
                <a:blip r:embed="rId3"/>
                <a:stretch>
                  <a:fillRect l="-3922" r="-19608"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F908C2F-91CA-4F96-B709-DBCDD64A6740}"/>
                  </a:ext>
                </a:extLst>
              </p:cNvPr>
              <p:cNvSpPr txBox="1"/>
              <p:nvPr/>
            </p:nvSpPr>
            <p:spPr>
              <a:xfrm rot="16200000">
                <a:off x="3904607" y="2629000"/>
                <a:ext cx="1306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F908C2F-91CA-4F96-B709-DBCDD64A6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04607" y="2629000"/>
                <a:ext cx="1306568" cy="307777"/>
              </a:xfrm>
              <a:prstGeom prst="rect">
                <a:avLst/>
              </a:prstGeom>
              <a:blipFill>
                <a:blip r:embed="rId4"/>
                <a:stretch>
                  <a:fillRect l="-1961" r="-19608" b="-13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5B70E326-0FD9-4DA6-9E91-FDF26FB1E2FB}"/>
                  </a:ext>
                </a:extLst>
              </p:cNvPr>
              <p:cNvSpPr txBox="1"/>
              <p:nvPr/>
            </p:nvSpPr>
            <p:spPr>
              <a:xfrm rot="16200000">
                <a:off x="7004172" y="2658340"/>
                <a:ext cx="1306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5B70E326-0FD9-4DA6-9E91-FDF26FB1E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04172" y="2658340"/>
                <a:ext cx="1306568" cy="307777"/>
              </a:xfrm>
              <a:prstGeom prst="rect">
                <a:avLst/>
              </a:prstGeom>
              <a:blipFill>
                <a:blip r:embed="rId5"/>
                <a:stretch>
                  <a:fillRect l="-4000" r="-20000" b="-14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ZoneTexte 85">
            <a:extLst>
              <a:ext uri="{FF2B5EF4-FFF2-40B4-BE49-F238E27FC236}">
                <a16:creationId xmlns:a16="http://schemas.microsoft.com/office/drawing/2014/main" id="{5056E181-2794-408A-809A-16EE080047BC}"/>
              </a:ext>
            </a:extLst>
          </p:cNvPr>
          <p:cNvSpPr txBox="1"/>
          <p:nvPr/>
        </p:nvSpPr>
        <p:spPr>
          <a:xfrm rot="16200000">
            <a:off x="4187234" y="3682784"/>
            <a:ext cx="74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Roulis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94C412A1-CBA3-48A9-B609-BE12F076EEEB}"/>
              </a:ext>
            </a:extLst>
          </p:cNvPr>
          <p:cNvSpPr txBox="1"/>
          <p:nvPr/>
        </p:nvSpPr>
        <p:spPr>
          <a:xfrm rot="16200000">
            <a:off x="7259421" y="3672877"/>
            <a:ext cx="74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Roulis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84C39C9F-14E4-4F38-AB75-C1C4E4B30965}"/>
              </a:ext>
            </a:extLst>
          </p:cNvPr>
          <p:cNvSpPr txBox="1"/>
          <p:nvPr/>
        </p:nvSpPr>
        <p:spPr>
          <a:xfrm rot="16200000">
            <a:off x="4864224" y="3783022"/>
            <a:ext cx="97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Tangage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6FB9CB1-CFB8-4C96-B73C-D9AA7BC2D2FC}"/>
              </a:ext>
            </a:extLst>
          </p:cNvPr>
          <p:cNvSpPr txBox="1"/>
          <p:nvPr/>
        </p:nvSpPr>
        <p:spPr>
          <a:xfrm rot="16200000">
            <a:off x="6353257" y="3776610"/>
            <a:ext cx="97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Tangage</a:t>
            </a:r>
          </a:p>
        </p:txBody>
      </p:sp>
      <p:sp>
        <p:nvSpPr>
          <p:cNvPr id="90" name="Signe de multiplication 89">
            <a:extLst>
              <a:ext uri="{FF2B5EF4-FFF2-40B4-BE49-F238E27FC236}">
                <a16:creationId xmlns:a16="http://schemas.microsoft.com/office/drawing/2014/main" id="{14A400B5-BCA7-4F7F-8773-FDA8A9DA4DF6}"/>
              </a:ext>
            </a:extLst>
          </p:cNvPr>
          <p:cNvSpPr/>
          <p:nvPr/>
        </p:nvSpPr>
        <p:spPr>
          <a:xfrm>
            <a:off x="7521840" y="3339431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Signe de multiplication 90">
            <a:extLst>
              <a:ext uri="{FF2B5EF4-FFF2-40B4-BE49-F238E27FC236}">
                <a16:creationId xmlns:a16="http://schemas.microsoft.com/office/drawing/2014/main" id="{FAF6EDE7-D3CE-4045-B92B-7299AED75CB6}"/>
              </a:ext>
            </a:extLst>
          </p:cNvPr>
          <p:cNvSpPr/>
          <p:nvPr/>
        </p:nvSpPr>
        <p:spPr>
          <a:xfrm>
            <a:off x="4450011" y="3338209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22332B9A-F340-4733-B141-55FCF94630E8}"/>
              </a:ext>
            </a:extLst>
          </p:cNvPr>
          <p:cNvGrpSpPr/>
          <p:nvPr/>
        </p:nvGrpSpPr>
        <p:grpSpPr>
          <a:xfrm>
            <a:off x="5421169" y="2492482"/>
            <a:ext cx="891850" cy="773075"/>
            <a:chOff x="3146235" y="2488471"/>
            <a:chExt cx="891850" cy="773075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0E145CE6-455B-425E-890A-108616ECCDD8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8878388"/>
                <a:gd name="adj2" fmla="val 14492985"/>
              </a:avLst>
            </a:prstGeom>
            <a:ln w="28575">
              <a:solidFill>
                <a:srgbClr val="C00000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26AB824A-5388-4850-9B55-D281095EA72F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26AB824A-5388-4850-9B55-D281095EA7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657917A1-0115-4FA3-AD68-B9A23B18958D}"/>
              </a:ext>
            </a:extLst>
          </p:cNvPr>
          <p:cNvGrpSpPr/>
          <p:nvPr/>
        </p:nvGrpSpPr>
        <p:grpSpPr>
          <a:xfrm>
            <a:off x="5318172" y="3644391"/>
            <a:ext cx="1001620" cy="773075"/>
            <a:chOff x="3036465" y="2488471"/>
            <a:chExt cx="1001620" cy="773075"/>
          </a:xfrm>
        </p:grpSpPr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8FC3F438-159E-49E4-B552-AFDEFF572A28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2743953"/>
              </a:avLst>
            </a:prstGeom>
            <a:ln w="28575">
              <a:solidFill>
                <a:srgbClr val="C00000"/>
              </a:solidFill>
              <a:headEnd type="stealth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A96236D2-CB4D-43DA-85A8-6FA0B6DD43CB}"/>
                    </a:ext>
                  </a:extLst>
                </p:cNvPr>
                <p:cNvSpPr txBox="1"/>
                <p:nvPr/>
              </p:nvSpPr>
              <p:spPr>
                <a:xfrm>
                  <a:off x="3036465" y="2678557"/>
                  <a:ext cx="45001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A96236D2-CB4D-43DA-85A8-6FA0B6DD4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6465" y="2678557"/>
                  <a:ext cx="450011" cy="30059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1F728885-D45F-4FD3-8A5E-654587E6088A}"/>
                  </a:ext>
                </a:extLst>
              </p:cNvPr>
              <p:cNvSpPr txBox="1"/>
              <p:nvPr/>
            </p:nvSpPr>
            <p:spPr>
              <a:xfrm>
                <a:off x="6061383" y="1663482"/>
                <a:ext cx="1311179" cy="356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RSG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1F728885-D45F-4FD3-8A5E-654587E60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383" y="1663482"/>
                <a:ext cx="1311179" cy="356380"/>
              </a:xfrm>
              <a:prstGeom prst="rect">
                <a:avLst/>
              </a:prstGeom>
              <a:blipFill>
                <a:blip r:embed="rId9"/>
                <a:stretch>
                  <a:fillRect l="-1395" b="-137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39493D3D-FAF4-4C98-B564-C90266B9A004}"/>
                  </a:ext>
                </a:extLst>
              </p:cNvPr>
              <p:cNvSpPr txBox="1"/>
              <p:nvPr/>
            </p:nvSpPr>
            <p:spPr>
              <a:xfrm>
                <a:off x="6061382" y="4836987"/>
                <a:ext cx="1311179" cy="356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RSG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39493D3D-FAF4-4C98-B564-C90266B9A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382" y="4836987"/>
                <a:ext cx="1311179" cy="356380"/>
              </a:xfrm>
              <a:prstGeom prst="rect">
                <a:avLst/>
              </a:prstGeom>
              <a:blipFill>
                <a:blip r:embed="rId10"/>
                <a:stretch>
                  <a:fillRect l="-1395" b="-135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20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70E741C-D2BD-49B1-B0BA-A88B54547657}"/>
              </a:ext>
            </a:extLst>
          </p:cNvPr>
          <p:cNvSpPr/>
          <p:nvPr/>
        </p:nvSpPr>
        <p:spPr>
          <a:xfrm>
            <a:off x="3193573" y="3147005"/>
            <a:ext cx="1241946" cy="60050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9782BC4-81C1-4BC9-9AAB-44AC0DAEA600}"/>
              </a:ext>
            </a:extLst>
          </p:cNvPr>
          <p:cNvSpPr/>
          <p:nvPr/>
        </p:nvSpPr>
        <p:spPr>
          <a:xfrm>
            <a:off x="5475027" y="3147005"/>
            <a:ext cx="1241946" cy="60050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1C516E6-3143-44D7-B17D-38BF5171D3E3}"/>
              </a:ext>
            </a:extLst>
          </p:cNvPr>
          <p:cNvSpPr/>
          <p:nvPr/>
        </p:nvSpPr>
        <p:spPr>
          <a:xfrm>
            <a:off x="7756481" y="3147005"/>
            <a:ext cx="1241946" cy="60050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B161F17-0151-422E-8B31-B1D6740EF69A}"/>
              </a:ext>
            </a:extLst>
          </p:cNvPr>
          <p:cNvSpPr/>
          <p:nvPr/>
        </p:nvSpPr>
        <p:spPr>
          <a:xfrm>
            <a:off x="5826000" y="2158945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2886889-BB00-4633-A3C2-60D104E29E59}"/>
              </a:ext>
            </a:extLst>
          </p:cNvPr>
          <p:cNvSpPr/>
          <p:nvPr/>
        </p:nvSpPr>
        <p:spPr>
          <a:xfrm>
            <a:off x="5826000" y="4140902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5999CE-45AF-4712-A18E-242BEBAE6552}"/>
              </a:ext>
            </a:extLst>
          </p:cNvPr>
          <p:cNvCxnSpPr>
            <a:stCxn id="7" idx="4"/>
            <a:endCxn id="4" idx="0"/>
          </p:cNvCxnSpPr>
          <p:nvPr/>
        </p:nvCxnSpPr>
        <p:spPr>
          <a:xfrm>
            <a:off x="3814546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094B753-AC8C-42FB-852E-FC37B585FDE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3814546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581CA43-674F-4558-AF46-AB0249FE4689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6096000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3A2E2AE-71C4-4B71-9D7C-0F168A272EB9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8377454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25FBBD5-53E0-4D89-8DA4-A04B3B5639F8}"/>
              </a:ext>
            </a:extLst>
          </p:cNvPr>
          <p:cNvCxnSpPr>
            <a:cxnSpLocks/>
            <a:stCxn id="9" idx="4"/>
            <a:endCxn id="5" idx="0"/>
          </p:cNvCxnSpPr>
          <p:nvPr/>
        </p:nvCxnSpPr>
        <p:spPr>
          <a:xfrm>
            <a:off x="6096000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DA19E69-C5E1-4E66-B42C-ED8E6C824E70}"/>
              </a:ext>
            </a:extLst>
          </p:cNvPr>
          <p:cNvCxnSpPr>
            <a:cxnSpLocks/>
            <a:stCxn id="13" idx="4"/>
            <a:endCxn id="6" idx="0"/>
          </p:cNvCxnSpPr>
          <p:nvPr/>
        </p:nvCxnSpPr>
        <p:spPr>
          <a:xfrm>
            <a:off x="8377454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5DBE66E-E3C5-4C78-B0A4-B74F9C44633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35519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BB2A0E0-50E9-480A-B1AA-4CABBBDE313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716973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1EF57F6-054A-412B-9E9F-3A1A965F2698}"/>
              </a:ext>
            </a:extLst>
          </p:cNvPr>
          <p:cNvCxnSpPr>
            <a:cxnSpLocks/>
          </p:cNvCxnSpPr>
          <p:nvPr/>
        </p:nvCxnSpPr>
        <p:spPr>
          <a:xfrm flipV="1">
            <a:off x="3814546" y="1288443"/>
            <a:ext cx="2281454" cy="114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BE335AE-A2FE-41D4-A1D4-FD6878766628}"/>
              </a:ext>
            </a:extLst>
          </p:cNvPr>
          <p:cNvCxnSpPr>
            <a:cxnSpLocks/>
          </p:cNvCxnSpPr>
          <p:nvPr/>
        </p:nvCxnSpPr>
        <p:spPr>
          <a:xfrm>
            <a:off x="6096000" y="1297743"/>
            <a:ext cx="2281454" cy="11288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E82A9483-62BB-4955-A906-8C0F7821247A}"/>
              </a:ext>
            </a:extLst>
          </p:cNvPr>
          <p:cNvCxnSpPr>
            <a:cxnSpLocks/>
            <a:stCxn id="41" idx="4"/>
            <a:endCxn id="9" idx="0"/>
          </p:cNvCxnSpPr>
          <p:nvPr/>
        </p:nvCxnSpPr>
        <p:spPr>
          <a:xfrm>
            <a:off x="6096000" y="1558443"/>
            <a:ext cx="0" cy="60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17E034F2-A174-4006-A50C-8D54A928AB95}"/>
              </a:ext>
            </a:extLst>
          </p:cNvPr>
          <p:cNvSpPr/>
          <p:nvPr/>
        </p:nvSpPr>
        <p:spPr>
          <a:xfrm>
            <a:off x="5826000" y="1018443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1871DF8-518C-483F-AAEC-E2C03A187C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96000" y="4429055"/>
            <a:ext cx="2281454" cy="114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DDB202D-BF22-4FCE-91A5-69AD630FDF9B}"/>
              </a:ext>
            </a:extLst>
          </p:cNvPr>
          <p:cNvCxnSpPr>
            <a:cxnSpLocks/>
          </p:cNvCxnSpPr>
          <p:nvPr/>
        </p:nvCxnSpPr>
        <p:spPr>
          <a:xfrm rot="10800000">
            <a:off x="3814546" y="4431371"/>
            <a:ext cx="2281454" cy="11288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94442-C074-472C-9ABB-932F64EEB89A}"/>
              </a:ext>
            </a:extLst>
          </p:cNvPr>
          <p:cNvCxnSpPr>
            <a:cxnSpLocks/>
            <a:stCxn id="56" idx="4"/>
            <a:endCxn id="10" idx="4"/>
          </p:cNvCxnSpPr>
          <p:nvPr/>
        </p:nvCxnSpPr>
        <p:spPr>
          <a:xfrm flipV="1">
            <a:off x="6096000" y="4680902"/>
            <a:ext cx="0" cy="61865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D7A185FC-F799-45BD-9DC7-F604F441001B}"/>
              </a:ext>
            </a:extLst>
          </p:cNvPr>
          <p:cNvSpPr/>
          <p:nvPr/>
        </p:nvSpPr>
        <p:spPr>
          <a:xfrm rot="10800000">
            <a:off x="5826000" y="5299557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7387967-30F3-482C-88D4-6D895C3E527E}"/>
              </a:ext>
            </a:extLst>
          </p:cNvPr>
          <p:cNvSpPr/>
          <p:nvPr/>
        </p:nvSpPr>
        <p:spPr>
          <a:xfrm>
            <a:off x="3544546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7B1D00B-1EAA-49CD-A8C0-CF03179E69E3}"/>
              </a:ext>
            </a:extLst>
          </p:cNvPr>
          <p:cNvSpPr/>
          <p:nvPr/>
        </p:nvSpPr>
        <p:spPr>
          <a:xfrm>
            <a:off x="3544546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6D65CD2-3ABB-42D8-A34A-B2A57930E580}"/>
              </a:ext>
            </a:extLst>
          </p:cNvPr>
          <p:cNvSpPr/>
          <p:nvPr/>
        </p:nvSpPr>
        <p:spPr>
          <a:xfrm>
            <a:off x="8107454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04D9EE-0E86-402F-978F-675684314AEA}"/>
              </a:ext>
            </a:extLst>
          </p:cNvPr>
          <p:cNvSpPr/>
          <p:nvPr/>
        </p:nvSpPr>
        <p:spPr>
          <a:xfrm>
            <a:off x="8107454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1" name="Signe de multiplication 60">
            <a:extLst>
              <a:ext uri="{FF2B5EF4-FFF2-40B4-BE49-F238E27FC236}">
                <a16:creationId xmlns:a16="http://schemas.microsoft.com/office/drawing/2014/main" id="{56A73B88-1800-4444-BC62-7512AEA7B98F}"/>
              </a:ext>
            </a:extLst>
          </p:cNvPr>
          <p:cNvSpPr/>
          <p:nvPr/>
        </p:nvSpPr>
        <p:spPr>
          <a:xfrm>
            <a:off x="3704817" y="2809439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Signe de multiplication 61">
            <a:extLst>
              <a:ext uri="{FF2B5EF4-FFF2-40B4-BE49-F238E27FC236}">
                <a16:creationId xmlns:a16="http://schemas.microsoft.com/office/drawing/2014/main" id="{AE361FFD-D453-4A23-8FEA-35D016460C65}"/>
              </a:ext>
            </a:extLst>
          </p:cNvPr>
          <p:cNvSpPr/>
          <p:nvPr/>
        </p:nvSpPr>
        <p:spPr>
          <a:xfrm>
            <a:off x="3704817" y="3834476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Signe de multiplication 63">
            <a:extLst>
              <a:ext uri="{FF2B5EF4-FFF2-40B4-BE49-F238E27FC236}">
                <a16:creationId xmlns:a16="http://schemas.microsoft.com/office/drawing/2014/main" id="{48C4BD9E-1465-437D-9AB1-25EA3C8B3309}"/>
              </a:ext>
            </a:extLst>
          </p:cNvPr>
          <p:cNvSpPr/>
          <p:nvPr/>
        </p:nvSpPr>
        <p:spPr>
          <a:xfrm>
            <a:off x="8267726" y="2784487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Signe de multiplication 64">
            <a:extLst>
              <a:ext uri="{FF2B5EF4-FFF2-40B4-BE49-F238E27FC236}">
                <a16:creationId xmlns:a16="http://schemas.microsoft.com/office/drawing/2014/main" id="{B2AD9AFA-109C-4A81-88E0-F01AE1BBCA63}"/>
              </a:ext>
            </a:extLst>
          </p:cNvPr>
          <p:cNvSpPr/>
          <p:nvPr/>
        </p:nvSpPr>
        <p:spPr>
          <a:xfrm>
            <a:off x="8267726" y="3809524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E15C5DFB-2718-4541-A495-8DB3A5CD952F}"/>
              </a:ext>
            </a:extLst>
          </p:cNvPr>
          <p:cNvGrpSpPr/>
          <p:nvPr/>
        </p:nvGrpSpPr>
        <p:grpSpPr>
          <a:xfrm>
            <a:off x="5916000" y="693209"/>
            <a:ext cx="360000" cy="325234"/>
            <a:chOff x="5916000" y="693209"/>
            <a:chExt cx="360000" cy="32523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34B4C92-32F0-469D-9C8E-43B8D189F1C3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5890246B-E46F-401A-B104-31E0F0B24B23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C98B502B-0F3D-44E0-BF97-33F0189CDC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6BD5C1C0-775C-475C-AD25-450069E51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ACC36619-2C3C-4F81-ABD8-8B454D106246}"/>
              </a:ext>
            </a:extLst>
          </p:cNvPr>
          <p:cNvGrpSpPr/>
          <p:nvPr/>
        </p:nvGrpSpPr>
        <p:grpSpPr>
          <a:xfrm rot="10800000">
            <a:off x="5915999" y="5839557"/>
            <a:ext cx="360000" cy="325234"/>
            <a:chOff x="5916000" y="693209"/>
            <a:chExt cx="360000" cy="32523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9EB74BA-BB61-487A-A57E-568F9428F6AD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B616D6DA-2C3F-4C73-AA5D-C0496ACF8796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2970042E-1FD8-4BFD-A77F-F1083E3450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D5E8870E-1E43-424B-90A2-59BF9AB35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79" name="Ellipse 78">
            <a:extLst>
              <a:ext uri="{FF2B5EF4-FFF2-40B4-BE49-F238E27FC236}">
                <a16:creationId xmlns:a16="http://schemas.microsoft.com/office/drawing/2014/main" id="{084B1B8B-194B-4D5C-A2C2-4EA06FCFFFC7}"/>
              </a:ext>
            </a:extLst>
          </p:cNvPr>
          <p:cNvSpPr/>
          <p:nvPr/>
        </p:nvSpPr>
        <p:spPr>
          <a:xfrm>
            <a:off x="6966727" y="3174741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5F13654B-F966-466A-A1ED-E02B7D85DB1E}"/>
              </a:ext>
            </a:extLst>
          </p:cNvPr>
          <p:cNvSpPr/>
          <p:nvPr/>
        </p:nvSpPr>
        <p:spPr>
          <a:xfrm>
            <a:off x="4685272" y="3174741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893797E9-5A4F-424F-AB89-FAB124E12684}"/>
                  </a:ext>
                </a:extLst>
              </p:cNvPr>
              <p:cNvSpPr txBox="1"/>
              <p:nvPr/>
            </p:nvSpPr>
            <p:spPr>
              <a:xfrm rot="16200000">
                <a:off x="4810246" y="2740724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893797E9-5A4F-424F-AB89-FAB124E12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810246" y="2740724"/>
                <a:ext cx="1100256" cy="307777"/>
              </a:xfrm>
              <a:prstGeom prst="rect">
                <a:avLst/>
              </a:prstGeom>
              <a:blipFill>
                <a:blip r:embed="rId2"/>
                <a:stretch>
                  <a:fillRect l="-3922" r="-19608"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3F7B2865-D9E5-4F1E-9EC0-5ECA3A2DE312}"/>
                  </a:ext>
                </a:extLst>
              </p:cNvPr>
              <p:cNvSpPr txBox="1"/>
              <p:nvPr/>
            </p:nvSpPr>
            <p:spPr>
              <a:xfrm rot="16200000">
                <a:off x="6286423" y="2755237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3F7B2865-D9E5-4F1E-9EC0-5ECA3A2DE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86423" y="2755237"/>
                <a:ext cx="1100256" cy="307777"/>
              </a:xfrm>
              <a:prstGeom prst="rect">
                <a:avLst/>
              </a:prstGeom>
              <a:blipFill>
                <a:blip r:embed="rId3"/>
                <a:stretch>
                  <a:fillRect l="-3922" r="-19608"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F908C2F-91CA-4F96-B709-DBCDD64A6740}"/>
                  </a:ext>
                </a:extLst>
              </p:cNvPr>
              <p:cNvSpPr txBox="1"/>
              <p:nvPr/>
            </p:nvSpPr>
            <p:spPr>
              <a:xfrm rot="16200000">
                <a:off x="3904607" y="2629000"/>
                <a:ext cx="1306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F908C2F-91CA-4F96-B709-DBCDD64A6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04607" y="2629000"/>
                <a:ext cx="1306568" cy="307777"/>
              </a:xfrm>
              <a:prstGeom prst="rect">
                <a:avLst/>
              </a:prstGeom>
              <a:blipFill>
                <a:blip r:embed="rId4"/>
                <a:stretch>
                  <a:fillRect l="-1961" r="-19608" b="-13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5B70E326-0FD9-4DA6-9E91-FDF26FB1E2FB}"/>
                  </a:ext>
                </a:extLst>
              </p:cNvPr>
              <p:cNvSpPr txBox="1"/>
              <p:nvPr/>
            </p:nvSpPr>
            <p:spPr>
              <a:xfrm rot="16200000">
                <a:off x="7004172" y="2658340"/>
                <a:ext cx="1306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5B70E326-0FD9-4DA6-9E91-FDF26FB1E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04172" y="2658340"/>
                <a:ext cx="1306568" cy="307777"/>
              </a:xfrm>
              <a:prstGeom prst="rect">
                <a:avLst/>
              </a:prstGeom>
              <a:blipFill>
                <a:blip r:embed="rId5"/>
                <a:stretch>
                  <a:fillRect l="-4000" r="-20000" b="-14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ZoneTexte 85">
            <a:extLst>
              <a:ext uri="{FF2B5EF4-FFF2-40B4-BE49-F238E27FC236}">
                <a16:creationId xmlns:a16="http://schemas.microsoft.com/office/drawing/2014/main" id="{5056E181-2794-408A-809A-16EE080047BC}"/>
              </a:ext>
            </a:extLst>
          </p:cNvPr>
          <p:cNvSpPr txBox="1"/>
          <p:nvPr/>
        </p:nvSpPr>
        <p:spPr>
          <a:xfrm rot="16200000">
            <a:off x="4187234" y="3682784"/>
            <a:ext cx="74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Roulis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94C412A1-CBA3-48A9-B609-BE12F076EEEB}"/>
              </a:ext>
            </a:extLst>
          </p:cNvPr>
          <p:cNvSpPr txBox="1"/>
          <p:nvPr/>
        </p:nvSpPr>
        <p:spPr>
          <a:xfrm rot="16200000">
            <a:off x="7259421" y="3672877"/>
            <a:ext cx="74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Roulis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84C39C9F-14E4-4F38-AB75-C1C4E4B30965}"/>
              </a:ext>
            </a:extLst>
          </p:cNvPr>
          <p:cNvSpPr txBox="1"/>
          <p:nvPr/>
        </p:nvSpPr>
        <p:spPr>
          <a:xfrm rot="16200000">
            <a:off x="4864224" y="3783022"/>
            <a:ext cx="97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Tangage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6FB9CB1-CFB8-4C96-B73C-D9AA7BC2D2FC}"/>
              </a:ext>
            </a:extLst>
          </p:cNvPr>
          <p:cNvSpPr txBox="1"/>
          <p:nvPr/>
        </p:nvSpPr>
        <p:spPr>
          <a:xfrm rot="16200000">
            <a:off x="6353257" y="3776610"/>
            <a:ext cx="97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Tangage</a:t>
            </a:r>
          </a:p>
        </p:txBody>
      </p:sp>
      <p:sp>
        <p:nvSpPr>
          <p:cNvPr id="90" name="Signe de multiplication 89">
            <a:extLst>
              <a:ext uri="{FF2B5EF4-FFF2-40B4-BE49-F238E27FC236}">
                <a16:creationId xmlns:a16="http://schemas.microsoft.com/office/drawing/2014/main" id="{14A400B5-BCA7-4F7F-8773-FDA8A9DA4DF6}"/>
              </a:ext>
            </a:extLst>
          </p:cNvPr>
          <p:cNvSpPr/>
          <p:nvPr/>
        </p:nvSpPr>
        <p:spPr>
          <a:xfrm>
            <a:off x="7521840" y="3339431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Signe de multiplication 90">
            <a:extLst>
              <a:ext uri="{FF2B5EF4-FFF2-40B4-BE49-F238E27FC236}">
                <a16:creationId xmlns:a16="http://schemas.microsoft.com/office/drawing/2014/main" id="{FAF6EDE7-D3CE-4045-B92B-7299AED75CB6}"/>
              </a:ext>
            </a:extLst>
          </p:cNvPr>
          <p:cNvSpPr/>
          <p:nvPr/>
        </p:nvSpPr>
        <p:spPr>
          <a:xfrm>
            <a:off x="4450011" y="3338209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9FE25365-7522-48DF-9440-30A7FBB5274F}"/>
              </a:ext>
            </a:extLst>
          </p:cNvPr>
          <p:cNvGrpSpPr/>
          <p:nvPr/>
        </p:nvGrpSpPr>
        <p:grpSpPr>
          <a:xfrm>
            <a:off x="3146235" y="2492482"/>
            <a:ext cx="891850" cy="773075"/>
            <a:chOff x="3146235" y="2488471"/>
            <a:chExt cx="891850" cy="773075"/>
          </a:xfrm>
        </p:grpSpPr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1AC0E55D-A31A-4B05-A946-CB6EA559EF5C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4492985"/>
              </a:avLst>
            </a:prstGeom>
            <a:ln w="28575">
              <a:solidFill>
                <a:srgbClr val="C00000"/>
              </a:solidFill>
              <a:headEnd type="stealth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ZoneTexte 96">
                  <a:extLst>
                    <a:ext uri="{FF2B5EF4-FFF2-40B4-BE49-F238E27FC236}">
                      <a16:creationId xmlns:a16="http://schemas.microsoft.com/office/drawing/2014/main" id="{0C9D827F-6546-4059-9B6E-79A5D86A6F2A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7" name="ZoneTexte 96">
                  <a:extLst>
                    <a:ext uri="{FF2B5EF4-FFF2-40B4-BE49-F238E27FC236}">
                      <a16:creationId xmlns:a16="http://schemas.microsoft.com/office/drawing/2014/main" id="{0C9D827F-6546-4059-9B6E-79A5D86A6F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22332B9A-F340-4733-B141-55FCF94630E8}"/>
              </a:ext>
            </a:extLst>
          </p:cNvPr>
          <p:cNvGrpSpPr/>
          <p:nvPr/>
        </p:nvGrpSpPr>
        <p:grpSpPr>
          <a:xfrm>
            <a:off x="5421169" y="2492482"/>
            <a:ext cx="891850" cy="773075"/>
            <a:chOff x="3146235" y="2488471"/>
            <a:chExt cx="891850" cy="773075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0E145CE6-455B-425E-890A-108616ECCDD8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4492985"/>
              </a:avLst>
            </a:prstGeom>
            <a:ln w="28575">
              <a:solidFill>
                <a:srgbClr val="C00000"/>
              </a:solidFill>
              <a:headEnd type="stealth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26AB824A-5388-4850-9B55-D281095EA72F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26AB824A-5388-4850-9B55-D281095EA7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2957871C-00FE-487A-9B01-2B12E3A68DF1}"/>
              </a:ext>
            </a:extLst>
          </p:cNvPr>
          <p:cNvGrpSpPr/>
          <p:nvPr/>
        </p:nvGrpSpPr>
        <p:grpSpPr>
          <a:xfrm>
            <a:off x="7720471" y="2492482"/>
            <a:ext cx="891850" cy="773075"/>
            <a:chOff x="3146235" y="2488471"/>
            <a:chExt cx="891850" cy="773075"/>
          </a:xfrm>
        </p:grpSpPr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C440815F-50A5-475D-91CF-5AC745EAB77C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4492985"/>
              </a:avLst>
            </a:prstGeom>
            <a:ln w="28575">
              <a:solidFill>
                <a:srgbClr val="C00000"/>
              </a:solidFill>
              <a:headEnd type="stealth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A247E883-2126-455B-B36D-CF25227BFF59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A247E883-2126-455B-B36D-CF25227BFF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6ED0E0A7-91F3-4D70-B212-4EDCFBC72488}"/>
              </a:ext>
            </a:extLst>
          </p:cNvPr>
          <p:cNvGrpSpPr/>
          <p:nvPr/>
        </p:nvGrpSpPr>
        <p:grpSpPr>
          <a:xfrm>
            <a:off x="3153008" y="3644391"/>
            <a:ext cx="891850" cy="773075"/>
            <a:chOff x="3146235" y="2488471"/>
            <a:chExt cx="891850" cy="773075"/>
          </a:xfrm>
        </p:grpSpPr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0BF7A875-1CE4-4BBE-B094-50784114BDD8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4492985"/>
              </a:avLst>
            </a:prstGeom>
            <a:ln w="28575">
              <a:solidFill>
                <a:srgbClr val="C00000"/>
              </a:solidFill>
              <a:headEnd type="stealth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166218C0-F881-4FE6-BA4D-6D8471F26824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166218C0-F881-4FE6-BA4D-6D8471F26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657917A1-0115-4FA3-AD68-B9A23B18958D}"/>
              </a:ext>
            </a:extLst>
          </p:cNvPr>
          <p:cNvGrpSpPr/>
          <p:nvPr/>
        </p:nvGrpSpPr>
        <p:grpSpPr>
          <a:xfrm>
            <a:off x="5427942" y="3644391"/>
            <a:ext cx="891850" cy="773075"/>
            <a:chOff x="3146235" y="2488471"/>
            <a:chExt cx="891850" cy="773075"/>
          </a:xfrm>
        </p:grpSpPr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8FC3F438-159E-49E4-B552-AFDEFF572A28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4492985"/>
              </a:avLst>
            </a:prstGeom>
            <a:ln w="28575">
              <a:solidFill>
                <a:srgbClr val="C00000"/>
              </a:solidFill>
              <a:headEnd type="stealth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A96236D2-CB4D-43DA-85A8-6FA0B6DD43CB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A96236D2-CB4D-43DA-85A8-6FA0B6DD4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Groupe 110">
            <a:extLst>
              <a:ext uri="{FF2B5EF4-FFF2-40B4-BE49-F238E27FC236}">
                <a16:creationId xmlns:a16="http://schemas.microsoft.com/office/drawing/2014/main" id="{D180B23F-5749-4C5E-A3AD-44B5E2C67D8C}"/>
              </a:ext>
            </a:extLst>
          </p:cNvPr>
          <p:cNvGrpSpPr/>
          <p:nvPr/>
        </p:nvGrpSpPr>
        <p:grpSpPr>
          <a:xfrm>
            <a:off x="7727244" y="3644391"/>
            <a:ext cx="891850" cy="773075"/>
            <a:chOff x="3146235" y="2488471"/>
            <a:chExt cx="891850" cy="773075"/>
          </a:xfrm>
        </p:grpSpPr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8A87F7E1-6EDC-45BE-91C7-A2E8CD81ED3C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4492985"/>
              </a:avLst>
            </a:prstGeom>
            <a:ln w="28575">
              <a:solidFill>
                <a:srgbClr val="C00000"/>
              </a:solidFill>
              <a:headEnd type="stealth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ZoneTexte 112">
                  <a:extLst>
                    <a:ext uri="{FF2B5EF4-FFF2-40B4-BE49-F238E27FC236}">
                      <a16:creationId xmlns:a16="http://schemas.microsoft.com/office/drawing/2014/main" id="{98DC488D-3480-4FA0-A440-6580229112AA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3" name="ZoneTexte 112">
                  <a:extLst>
                    <a:ext uri="{FF2B5EF4-FFF2-40B4-BE49-F238E27FC236}">
                      <a16:creationId xmlns:a16="http://schemas.microsoft.com/office/drawing/2014/main" id="{98DC488D-3480-4FA0-A440-6580229112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8853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70E741C-D2BD-49B1-B0BA-A88B54547657}"/>
              </a:ext>
            </a:extLst>
          </p:cNvPr>
          <p:cNvSpPr/>
          <p:nvPr/>
        </p:nvSpPr>
        <p:spPr>
          <a:xfrm>
            <a:off x="3193573" y="3147005"/>
            <a:ext cx="1241946" cy="60050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9782BC4-81C1-4BC9-9AAB-44AC0DAEA600}"/>
              </a:ext>
            </a:extLst>
          </p:cNvPr>
          <p:cNvSpPr/>
          <p:nvPr/>
        </p:nvSpPr>
        <p:spPr>
          <a:xfrm>
            <a:off x="5475027" y="3147005"/>
            <a:ext cx="1241946" cy="60050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1C516E6-3143-44D7-B17D-38BF5171D3E3}"/>
              </a:ext>
            </a:extLst>
          </p:cNvPr>
          <p:cNvSpPr/>
          <p:nvPr/>
        </p:nvSpPr>
        <p:spPr>
          <a:xfrm>
            <a:off x="7756481" y="3147005"/>
            <a:ext cx="1241946" cy="60050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B161F17-0151-422E-8B31-B1D6740EF69A}"/>
              </a:ext>
            </a:extLst>
          </p:cNvPr>
          <p:cNvSpPr/>
          <p:nvPr/>
        </p:nvSpPr>
        <p:spPr>
          <a:xfrm>
            <a:off x="5826000" y="2158945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2886889-BB00-4633-A3C2-60D104E29E59}"/>
              </a:ext>
            </a:extLst>
          </p:cNvPr>
          <p:cNvSpPr/>
          <p:nvPr/>
        </p:nvSpPr>
        <p:spPr>
          <a:xfrm>
            <a:off x="5826000" y="4140902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5999CE-45AF-4712-A18E-242BEBAE6552}"/>
              </a:ext>
            </a:extLst>
          </p:cNvPr>
          <p:cNvCxnSpPr>
            <a:stCxn id="7" idx="4"/>
            <a:endCxn id="4" idx="0"/>
          </p:cNvCxnSpPr>
          <p:nvPr/>
        </p:nvCxnSpPr>
        <p:spPr>
          <a:xfrm>
            <a:off x="3814546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094B753-AC8C-42FB-852E-FC37B585FDE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3814546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581CA43-674F-4558-AF46-AB0249FE4689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6096000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3A2E2AE-71C4-4B71-9D7C-0F168A272EB9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8377454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25FBBD5-53E0-4D89-8DA4-A04B3B5639F8}"/>
              </a:ext>
            </a:extLst>
          </p:cNvPr>
          <p:cNvCxnSpPr>
            <a:cxnSpLocks/>
            <a:stCxn id="9" idx="4"/>
            <a:endCxn id="5" idx="0"/>
          </p:cNvCxnSpPr>
          <p:nvPr/>
        </p:nvCxnSpPr>
        <p:spPr>
          <a:xfrm>
            <a:off x="6096000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DA19E69-C5E1-4E66-B42C-ED8E6C824E70}"/>
              </a:ext>
            </a:extLst>
          </p:cNvPr>
          <p:cNvCxnSpPr>
            <a:cxnSpLocks/>
            <a:stCxn id="13" idx="4"/>
            <a:endCxn id="6" idx="0"/>
          </p:cNvCxnSpPr>
          <p:nvPr/>
        </p:nvCxnSpPr>
        <p:spPr>
          <a:xfrm>
            <a:off x="8377454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5DBE66E-E3C5-4C78-B0A4-B74F9C44633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35519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BB2A0E0-50E9-480A-B1AA-4CABBBDE313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716973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1EF57F6-054A-412B-9E9F-3A1A965F2698}"/>
              </a:ext>
            </a:extLst>
          </p:cNvPr>
          <p:cNvCxnSpPr>
            <a:cxnSpLocks/>
          </p:cNvCxnSpPr>
          <p:nvPr/>
        </p:nvCxnSpPr>
        <p:spPr>
          <a:xfrm flipV="1">
            <a:off x="3814546" y="1288443"/>
            <a:ext cx="2281454" cy="114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BE335AE-A2FE-41D4-A1D4-FD6878766628}"/>
              </a:ext>
            </a:extLst>
          </p:cNvPr>
          <p:cNvCxnSpPr>
            <a:cxnSpLocks/>
          </p:cNvCxnSpPr>
          <p:nvPr/>
        </p:nvCxnSpPr>
        <p:spPr>
          <a:xfrm>
            <a:off x="6096000" y="1297743"/>
            <a:ext cx="2281454" cy="11288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E82A9483-62BB-4955-A906-8C0F7821247A}"/>
              </a:ext>
            </a:extLst>
          </p:cNvPr>
          <p:cNvCxnSpPr>
            <a:cxnSpLocks/>
            <a:stCxn id="41" idx="4"/>
            <a:endCxn id="9" idx="0"/>
          </p:cNvCxnSpPr>
          <p:nvPr/>
        </p:nvCxnSpPr>
        <p:spPr>
          <a:xfrm>
            <a:off x="6096000" y="1558443"/>
            <a:ext cx="0" cy="60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17E034F2-A174-4006-A50C-8D54A928AB95}"/>
              </a:ext>
            </a:extLst>
          </p:cNvPr>
          <p:cNvSpPr/>
          <p:nvPr/>
        </p:nvSpPr>
        <p:spPr>
          <a:xfrm>
            <a:off x="5826000" y="1018443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1871DF8-518C-483F-AAEC-E2C03A187C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96000" y="4429055"/>
            <a:ext cx="2281454" cy="114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DDB202D-BF22-4FCE-91A5-69AD630FDF9B}"/>
              </a:ext>
            </a:extLst>
          </p:cNvPr>
          <p:cNvCxnSpPr>
            <a:cxnSpLocks/>
          </p:cNvCxnSpPr>
          <p:nvPr/>
        </p:nvCxnSpPr>
        <p:spPr>
          <a:xfrm rot="10800000">
            <a:off x="3814546" y="4431371"/>
            <a:ext cx="2281454" cy="11288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94442-C074-472C-9ABB-932F64EEB89A}"/>
              </a:ext>
            </a:extLst>
          </p:cNvPr>
          <p:cNvCxnSpPr>
            <a:cxnSpLocks/>
            <a:stCxn id="56" idx="4"/>
            <a:endCxn id="10" idx="4"/>
          </p:cNvCxnSpPr>
          <p:nvPr/>
        </p:nvCxnSpPr>
        <p:spPr>
          <a:xfrm flipV="1">
            <a:off x="6096000" y="4680902"/>
            <a:ext cx="0" cy="61865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D7A185FC-F799-45BD-9DC7-F604F441001B}"/>
              </a:ext>
            </a:extLst>
          </p:cNvPr>
          <p:cNvSpPr/>
          <p:nvPr/>
        </p:nvSpPr>
        <p:spPr>
          <a:xfrm rot="10800000">
            <a:off x="5826000" y="5299557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7387967-30F3-482C-88D4-6D895C3E527E}"/>
              </a:ext>
            </a:extLst>
          </p:cNvPr>
          <p:cNvSpPr/>
          <p:nvPr/>
        </p:nvSpPr>
        <p:spPr>
          <a:xfrm>
            <a:off x="3544546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7B1D00B-1EAA-49CD-A8C0-CF03179E69E3}"/>
              </a:ext>
            </a:extLst>
          </p:cNvPr>
          <p:cNvSpPr/>
          <p:nvPr/>
        </p:nvSpPr>
        <p:spPr>
          <a:xfrm>
            <a:off x="3544546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6D65CD2-3ABB-42D8-A34A-B2A57930E580}"/>
              </a:ext>
            </a:extLst>
          </p:cNvPr>
          <p:cNvSpPr/>
          <p:nvPr/>
        </p:nvSpPr>
        <p:spPr>
          <a:xfrm>
            <a:off x="8107454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04D9EE-0E86-402F-978F-675684314AEA}"/>
              </a:ext>
            </a:extLst>
          </p:cNvPr>
          <p:cNvSpPr/>
          <p:nvPr/>
        </p:nvSpPr>
        <p:spPr>
          <a:xfrm>
            <a:off x="8107454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1" name="Signe de multiplication 60">
            <a:extLst>
              <a:ext uri="{FF2B5EF4-FFF2-40B4-BE49-F238E27FC236}">
                <a16:creationId xmlns:a16="http://schemas.microsoft.com/office/drawing/2014/main" id="{56A73B88-1800-4444-BC62-7512AEA7B98F}"/>
              </a:ext>
            </a:extLst>
          </p:cNvPr>
          <p:cNvSpPr/>
          <p:nvPr/>
        </p:nvSpPr>
        <p:spPr>
          <a:xfrm>
            <a:off x="3704817" y="2809439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Signe de multiplication 61">
            <a:extLst>
              <a:ext uri="{FF2B5EF4-FFF2-40B4-BE49-F238E27FC236}">
                <a16:creationId xmlns:a16="http://schemas.microsoft.com/office/drawing/2014/main" id="{AE361FFD-D453-4A23-8FEA-35D016460C65}"/>
              </a:ext>
            </a:extLst>
          </p:cNvPr>
          <p:cNvSpPr/>
          <p:nvPr/>
        </p:nvSpPr>
        <p:spPr>
          <a:xfrm>
            <a:off x="3704817" y="3834476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Signe de multiplication 63">
            <a:extLst>
              <a:ext uri="{FF2B5EF4-FFF2-40B4-BE49-F238E27FC236}">
                <a16:creationId xmlns:a16="http://schemas.microsoft.com/office/drawing/2014/main" id="{48C4BD9E-1465-437D-9AB1-25EA3C8B3309}"/>
              </a:ext>
            </a:extLst>
          </p:cNvPr>
          <p:cNvSpPr/>
          <p:nvPr/>
        </p:nvSpPr>
        <p:spPr>
          <a:xfrm>
            <a:off x="8267726" y="2784487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Signe de multiplication 64">
            <a:extLst>
              <a:ext uri="{FF2B5EF4-FFF2-40B4-BE49-F238E27FC236}">
                <a16:creationId xmlns:a16="http://schemas.microsoft.com/office/drawing/2014/main" id="{B2AD9AFA-109C-4A81-88E0-F01AE1BBCA63}"/>
              </a:ext>
            </a:extLst>
          </p:cNvPr>
          <p:cNvSpPr/>
          <p:nvPr/>
        </p:nvSpPr>
        <p:spPr>
          <a:xfrm>
            <a:off x="8267726" y="3809524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E15C5DFB-2718-4541-A495-8DB3A5CD952F}"/>
              </a:ext>
            </a:extLst>
          </p:cNvPr>
          <p:cNvGrpSpPr/>
          <p:nvPr/>
        </p:nvGrpSpPr>
        <p:grpSpPr>
          <a:xfrm>
            <a:off x="5916000" y="693209"/>
            <a:ext cx="360000" cy="325234"/>
            <a:chOff x="5916000" y="693209"/>
            <a:chExt cx="360000" cy="32523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34B4C92-32F0-469D-9C8E-43B8D189F1C3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5890246B-E46F-401A-B104-31E0F0B24B23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C98B502B-0F3D-44E0-BF97-33F0189CDC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6BD5C1C0-775C-475C-AD25-450069E51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ACC36619-2C3C-4F81-ABD8-8B454D106246}"/>
              </a:ext>
            </a:extLst>
          </p:cNvPr>
          <p:cNvGrpSpPr/>
          <p:nvPr/>
        </p:nvGrpSpPr>
        <p:grpSpPr>
          <a:xfrm rot="10800000">
            <a:off x="5915999" y="5839557"/>
            <a:ext cx="360000" cy="325234"/>
            <a:chOff x="5916000" y="693209"/>
            <a:chExt cx="360000" cy="32523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9EB74BA-BB61-487A-A57E-568F9428F6AD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B616D6DA-2C3F-4C73-AA5D-C0496ACF8796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2970042E-1FD8-4BFD-A77F-F1083E3450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D5E8870E-1E43-424B-90A2-59BF9AB35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CE0B964F-3A6C-462D-89AD-C77D4D0A678B}"/>
                  </a:ext>
                </a:extLst>
              </p:cNvPr>
              <p:cNvSpPr txBox="1"/>
              <p:nvPr/>
            </p:nvSpPr>
            <p:spPr>
              <a:xfrm rot="16200000">
                <a:off x="4787105" y="2815955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CE0B964F-3A6C-462D-89AD-C77D4D0A6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87105" y="2815955"/>
                <a:ext cx="1100256" cy="307777"/>
              </a:xfrm>
              <a:prstGeom prst="rect">
                <a:avLst/>
              </a:prstGeom>
              <a:blipFill>
                <a:blip r:embed="rId2"/>
                <a:stretch>
                  <a:fillRect l="-1961" r="-19608"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525ED526-F0D5-4682-A422-CF45843B1501}"/>
                  </a:ext>
                </a:extLst>
              </p:cNvPr>
              <p:cNvSpPr txBox="1"/>
              <p:nvPr/>
            </p:nvSpPr>
            <p:spPr>
              <a:xfrm rot="16200000">
                <a:off x="6304640" y="2806205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525ED526-F0D5-4682-A422-CF45843B1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04640" y="2806205"/>
                <a:ext cx="1100256" cy="307777"/>
              </a:xfrm>
              <a:prstGeom prst="rect">
                <a:avLst/>
              </a:prstGeom>
              <a:blipFill>
                <a:blip r:embed="rId3"/>
                <a:stretch>
                  <a:fillRect l="-3922" r="-19608" b="-16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0AABC648-A4B3-41D3-AAA6-7A8BCEE1EF21}"/>
              </a:ext>
            </a:extLst>
          </p:cNvPr>
          <p:cNvCxnSpPr>
            <a:cxnSpLocks/>
          </p:cNvCxnSpPr>
          <p:nvPr/>
        </p:nvCxnSpPr>
        <p:spPr>
          <a:xfrm>
            <a:off x="4435518" y="3506270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F4F0500-2750-4FE0-9B08-E6AC085BC6D2}"/>
              </a:ext>
            </a:extLst>
          </p:cNvPr>
          <p:cNvCxnSpPr>
            <a:cxnSpLocks/>
          </p:cNvCxnSpPr>
          <p:nvPr/>
        </p:nvCxnSpPr>
        <p:spPr>
          <a:xfrm>
            <a:off x="6716972" y="3506270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1844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E0AC7D62-EAA3-4ED9-95BF-207A6DDA8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690562"/>
            <a:ext cx="8686800" cy="5476875"/>
          </a:xfrm>
          <a:prstGeom prst="rect">
            <a:avLst/>
          </a:prstGeom>
        </p:spPr>
      </p:pic>
      <p:sp>
        <p:nvSpPr>
          <p:cNvPr id="12" name="Flèche : haut 11">
            <a:extLst>
              <a:ext uri="{FF2B5EF4-FFF2-40B4-BE49-F238E27FC236}">
                <a16:creationId xmlns:a16="http://schemas.microsoft.com/office/drawing/2014/main" id="{344337AC-D76D-448A-B481-2D5FEFE0F312}"/>
              </a:ext>
            </a:extLst>
          </p:cNvPr>
          <p:cNvSpPr/>
          <p:nvPr/>
        </p:nvSpPr>
        <p:spPr>
          <a:xfrm>
            <a:off x="7017249" y="595902"/>
            <a:ext cx="390418" cy="788202"/>
          </a:xfrm>
          <a:prstGeom prst="upArrow">
            <a:avLst>
              <a:gd name="adj1" fmla="val 44737"/>
              <a:gd name="adj2" fmla="val 52632"/>
            </a:avLst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haut 12">
            <a:extLst>
              <a:ext uri="{FF2B5EF4-FFF2-40B4-BE49-F238E27FC236}">
                <a16:creationId xmlns:a16="http://schemas.microsoft.com/office/drawing/2014/main" id="{44C9F97E-B972-473B-B229-8F695FFBA611}"/>
              </a:ext>
            </a:extLst>
          </p:cNvPr>
          <p:cNvSpPr/>
          <p:nvPr/>
        </p:nvSpPr>
        <p:spPr>
          <a:xfrm>
            <a:off x="3985516" y="595902"/>
            <a:ext cx="390418" cy="788202"/>
          </a:xfrm>
          <a:prstGeom prst="upArrow">
            <a:avLst>
              <a:gd name="adj1" fmla="val 44737"/>
              <a:gd name="adj2" fmla="val 52632"/>
            </a:avLst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haut 13">
            <a:extLst>
              <a:ext uri="{FF2B5EF4-FFF2-40B4-BE49-F238E27FC236}">
                <a16:creationId xmlns:a16="http://schemas.microsoft.com/office/drawing/2014/main" id="{91F7AB5D-360E-44D2-B20A-8DC7A8DBB630}"/>
              </a:ext>
            </a:extLst>
          </p:cNvPr>
          <p:cNvSpPr/>
          <p:nvPr/>
        </p:nvSpPr>
        <p:spPr>
          <a:xfrm>
            <a:off x="5828567" y="3667874"/>
            <a:ext cx="267433" cy="539911"/>
          </a:xfrm>
          <a:prstGeom prst="upArrow">
            <a:avLst>
              <a:gd name="adj1" fmla="val 44737"/>
              <a:gd name="adj2" fmla="val 52632"/>
            </a:avLst>
          </a:prstGeom>
          <a:solidFill>
            <a:srgbClr val="884A4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haut 14">
            <a:extLst>
              <a:ext uri="{FF2B5EF4-FFF2-40B4-BE49-F238E27FC236}">
                <a16:creationId xmlns:a16="http://schemas.microsoft.com/office/drawing/2014/main" id="{981A3E3D-6237-4548-B715-6176C2146C6E}"/>
              </a:ext>
            </a:extLst>
          </p:cNvPr>
          <p:cNvSpPr/>
          <p:nvPr/>
        </p:nvSpPr>
        <p:spPr>
          <a:xfrm>
            <a:off x="5246060" y="3667874"/>
            <a:ext cx="267433" cy="539911"/>
          </a:xfrm>
          <a:prstGeom prst="upArrow">
            <a:avLst>
              <a:gd name="adj1" fmla="val 44737"/>
              <a:gd name="adj2" fmla="val 52632"/>
            </a:avLst>
          </a:prstGeom>
          <a:solidFill>
            <a:srgbClr val="4D84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1DB1D63F-06A2-48BF-9F08-4C5F2CA5129C}"/>
              </a:ext>
            </a:extLst>
          </p:cNvPr>
          <p:cNvCxnSpPr>
            <a:cxnSpLocks/>
          </p:cNvCxnSpPr>
          <p:nvPr/>
        </p:nvCxnSpPr>
        <p:spPr>
          <a:xfrm flipH="1" flipV="1">
            <a:off x="2786743" y="4632960"/>
            <a:ext cx="3041824" cy="72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60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75B81A4-9EEF-4262-94ED-711AB2A8F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5867"/>
            <a:ext cx="12192000" cy="5206266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3220974-6CFE-439F-A45C-9B12FDA4315A}"/>
              </a:ext>
            </a:extLst>
          </p:cNvPr>
          <p:cNvCxnSpPr>
            <a:cxnSpLocks/>
          </p:cNvCxnSpPr>
          <p:nvPr/>
        </p:nvCxnSpPr>
        <p:spPr>
          <a:xfrm>
            <a:off x="6215865" y="2229492"/>
            <a:ext cx="108906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F40579F-D52E-45A6-B7B5-8CDDAD2B9AD4}"/>
              </a:ext>
            </a:extLst>
          </p:cNvPr>
          <p:cNvCxnSpPr>
            <a:cxnSpLocks/>
          </p:cNvCxnSpPr>
          <p:nvPr/>
        </p:nvCxnSpPr>
        <p:spPr>
          <a:xfrm>
            <a:off x="7662809" y="2505182"/>
            <a:ext cx="108906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1C8C4B0-C1F1-4302-BA3E-AE81829658AC}"/>
              </a:ext>
            </a:extLst>
          </p:cNvPr>
          <p:cNvCxnSpPr>
            <a:cxnSpLocks/>
          </p:cNvCxnSpPr>
          <p:nvPr/>
        </p:nvCxnSpPr>
        <p:spPr>
          <a:xfrm>
            <a:off x="7662809" y="2229492"/>
            <a:ext cx="1089061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6E3382E-1971-4AFC-A4D5-419CC1C0B418}"/>
              </a:ext>
            </a:extLst>
          </p:cNvPr>
          <p:cNvCxnSpPr>
            <a:cxnSpLocks/>
          </p:cNvCxnSpPr>
          <p:nvPr/>
        </p:nvCxnSpPr>
        <p:spPr>
          <a:xfrm>
            <a:off x="6215865" y="2494908"/>
            <a:ext cx="1089061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A7F6071-7E0D-4395-AA28-002D20F33B9A}"/>
              </a:ext>
            </a:extLst>
          </p:cNvPr>
          <p:cNvCxnSpPr>
            <a:cxnSpLocks/>
          </p:cNvCxnSpPr>
          <p:nvPr/>
        </p:nvCxnSpPr>
        <p:spPr>
          <a:xfrm>
            <a:off x="7304926" y="2229492"/>
            <a:ext cx="357883" cy="27569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5557BF64-7007-49D1-A993-A2AD85989FEF}"/>
              </a:ext>
            </a:extLst>
          </p:cNvPr>
          <p:cNvCxnSpPr>
            <a:cxnSpLocks/>
          </p:cNvCxnSpPr>
          <p:nvPr/>
        </p:nvCxnSpPr>
        <p:spPr>
          <a:xfrm flipV="1">
            <a:off x="7304926" y="2229492"/>
            <a:ext cx="357883" cy="26541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èche : haut 11">
            <a:extLst>
              <a:ext uri="{FF2B5EF4-FFF2-40B4-BE49-F238E27FC236}">
                <a16:creationId xmlns:a16="http://schemas.microsoft.com/office/drawing/2014/main" id="{7E22F6CD-5D00-4F48-98F7-ACAD26FAE5F0}"/>
              </a:ext>
            </a:extLst>
          </p:cNvPr>
          <p:cNvSpPr/>
          <p:nvPr/>
        </p:nvSpPr>
        <p:spPr>
          <a:xfrm>
            <a:off x="4794179" y="534942"/>
            <a:ext cx="390418" cy="788202"/>
          </a:xfrm>
          <a:prstGeom prst="upArrow">
            <a:avLst>
              <a:gd name="adj1" fmla="val 44737"/>
              <a:gd name="adj2" fmla="val 52632"/>
            </a:avLst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haut 12">
            <a:extLst>
              <a:ext uri="{FF2B5EF4-FFF2-40B4-BE49-F238E27FC236}">
                <a16:creationId xmlns:a16="http://schemas.microsoft.com/office/drawing/2014/main" id="{72BF6C76-0559-40A0-9C8C-A7983DC5A5AE}"/>
              </a:ext>
            </a:extLst>
          </p:cNvPr>
          <p:cNvSpPr/>
          <p:nvPr/>
        </p:nvSpPr>
        <p:spPr>
          <a:xfrm>
            <a:off x="1762446" y="534942"/>
            <a:ext cx="390418" cy="788202"/>
          </a:xfrm>
          <a:prstGeom prst="upArrow">
            <a:avLst>
              <a:gd name="adj1" fmla="val 44737"/>
              <a:gd name="adj2" fmla="val 52632"/>
            </a:avLst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haut 14">
            <a:extLst>
              <a:ext uri="{FF2B5EF4-FFF2-40B4-BE49-F238E27FC236}">
                <a16:creationId xmlns:a16="http://schemas.microsoft.com/office/drawing/2014/main" id="{FD3A7FFE-CB53-44E9-9A26-5285F4EB9B3C}"/>
              </a:ext>
            </a:extLst>
          </p:cNvPr>
          <p:cNvSpPr/>
          <p:nvPr/>
        </p:nvSpPr>
        <p:spPr>
          <a:xfrm>
            <a:off x="3605497" y="3606914"/>
            <a:ext cx="267433" cy="539911"/>
          </a:xfrm>
          <a:prstGeom prst="upArrow">
            <a:avLst>
              <a:gd name="adj1" fmla="val 44737"/>
              <a:gd name="adj2" fmla="val 52632"/>
            </a:avLst>
          </a:prstGeom>
          <a:solidFill>
            <a:srgbClr val="884A4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haut 15">
            <a:extLst>
              <a:ext uri="{FF2B5EF4-FFF2-40B4-BE49-F238E27FC236}">
                <a16:creationId xmlns:a16="http://schemas.microsoft.com/office/drawing/2014/main" id="{472603D8-8385-4022-BB76-5A48DA1A3944}"/>
              </a:ext>
            </a:extLst>
          </p:cNvPr>
          <p:cNvSpPr/>
          <p:nvPr/>
        </p:nvSpPr>
        <p:spPr>
          <a:xfrm>
            <a:off x="3022990" y="3606914"/>
            <a:ext cx="267433" cy="539911"/>
          </a:xfrm>
          <a:prstGeom prst="upArrow">
            <a:avLst>
              <a:gd name="adj1" fmla="val 44737"/>
              <a:gd name="adj2" fmla="val 52632"/>
            </a:avLst>
          </a:prstGeom>
          <a:solidFill>
            <a:srgbClr val="4D84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310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CF4E23-79FE-408E-8958-1F86E7132429}"/>
                  </a:ext>
                </a:extLst>
              </p:cNvPr>
              <p:cNvSpPr/>
              <p:nvPr/>
            </p:nvSpPr>
            <p:spPr>
              <a:xfrm>
                <a:off x="4150398" y="4864608"/>
                <a:ext cx="1945602" cy="7406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CF4E23-79FE-408E-8958-1F86E71324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398" y="4864608"/>
                <a:ext cx="1945602" cy="740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243FDFD-9276-4CF0-A6C3-FB7FC0BA6F8C}"/>
                  </a:ext>
                </a:extLst>
              </p:cNvPr>
              <p:cNvSpPr/>
              <p:nvPr/>
            </p:nvSpPr>
            <p:spPr>
              <a:xfrm>
                <a:off x="3209544" y="4864608"/>
                <a:ext cx="839292" cy="74066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243FDFD-9276-4CF0-A6C3-FB7FC0BA6F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544" y="4864608"/>
                <a:ext cx="839292" cy="740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AA82EF1B-1FBB-49D4-8EA0-0E5B978AD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635" y="0"/>
            <a:ext cx="8486729" cy="392219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92B2F38-063A-45A2-98C1-8853493E8817}"/>
              </a:ext>
            </a:extLst>
          </p:cNvPr>
          <p:cNvSpPr/>
          <p:nvPr/>
        </p:nvSpPr>
        <p:spPr>
          <a:xfrm>
            <a:off x="3209544" y="4864608"/>
            <a:ext cx="2886456" cy="74066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EDB644D-417B-4375-8937-BCE4D5457DA2}"/>
              </a:ext>
            </a:extLst>
          </p:cNvPr>
          <p:cNvSpPr/>
          <p:nvPr/>
        </p:nvSpPr>
        <p:spPr>
          <a:xfrm>
            <a:off x="3985146" y="4864608"/>
            <a:ext cx="266814" cy="740664"/>
          </a:xfrm>
          <a:prstGeom prst="roundRect">
            <a:avLst>
              <a:gd name="adj" fmla="val 43616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6B4B39-117E-4A5E-92FA-98289890DB2D}"/>
              </a:ext>
            </a:extLst>
          </p:cNvPr>
          <p:cNvSpPr/>
          <p:nvPr/>
        </p:nvSpPr>
        <p:spPr>
          <a:xfrm>
            <a:off x="4251960" y="5158740"/>
            <a:ext cx="2886456" cy="15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9053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Grand écran</PresentationFormat>
  <Paragraphs>178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37</cp:revision>
  <dcterms:created xsi:type="dcterms:W3CDTF">2022-01-24T19:23:46Z</dcterms:created>
  <dcterms:modified xsi:type="dcterms:W3CDTF">2024-02-03T17:22:59Z</dcterms:modified>
</cp:coreProperties>
</file>