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FB7"/>
    <a:srgbClr val="FF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2828" y="-496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573B8-97CE-41AB-B56B-21583D30804E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86314-9AE6-44D4-B112-1CBB800900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86314-9AE6-44D4-B112-1CBB800900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9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17/02/2020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7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30.png"/><Relationship Id="rId10" Type="http://schemas.openxmlformats.org/officeDocument/2006/relationships/image" Target="../media/image170.png"/><Relationship Id="rId4" Type="http://schemas.openxmlformats.org/officeDocument/2006/relationships/image" Target="../media/image120.png"/><Relationship Id="rId9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ZoneTexte 115"/>
          <p:cNvSpPr txBox="1"/>
          <p:nvPr/>
        </p:nvSpPr>
        <p:spPr>
          <a:xfrm>
            <a:off x="205847" y="118961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 B</a:t>
            </a:r>
          </a:p>
        </p:txBody>
      </p:sp>
      <p:sp>
        <p:nvSpPr>
          <p:cNvPr id="57" name="Forme libre 56"/>
          <p:cNvSpPr/>
          <p:nvPr/>
        </p:nvSpPr>
        <p:spPr>
          <a:xfrm flipH="1">
            <a:off x="2474789" y="3290238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Xavier\Dropbox\PSI_MP_2017_2018\PSI_Etoile\DS_SII\DS_05\DS_05\images\ann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-119074"/>
            <a:ext cx="4493060" cy="709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>
            <a:stCxn id="4" idx="4"/>
            <a:endCxn id="7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3672511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T1</a:t>
            </a:r>
          </a:p>
        </p:txBody>
      </p:sp>
      <p:sp>
        <p:nvSpPr>
          <p:cNvPr id="16" name="Ellipse 15"/>
          <p:cNvSpPr/>
          <p:nvPr/>
        </p:nvSpPr>
        <p:spPr>
          <a:xfrm>
            <a:off x="785975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T1’</a:t>
            </a:r>
          </a:p>
        </p:txBody>
      </p:sp>
      <p:sp>
        <p:nvSpPr>
          <p:cNvPr id="21" name="Ellipse 20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22" name="Ellipse 21"/>
          <p:cNvSpPr/>
          <p:nvPr/>
        </p:nvSpPr>
        <p:spPr>
          <a:xfrm>
            <a:off x="785975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T2’</a:t>
            </a:r>
          </a:p>
        </p:txBody>
      </p:sp>
      <p:cxnSp>
        <p:nvCxnSpPr>
          <p:cNvPr id="23" name="Connecteur droit 22"/>
          <p:cNvCxnSpPr>
            <a:stCxn id="16" idx="5"/>
            <a:endCxn id="4" idx="1"/>
          </p:cNvCxnSpPr>
          <p:nvPr/>
        </p:nvCxnSpPr>
        <p:spPr>
          <a:xfrm>
            <a:off x="1093254" y="3952303"/>
            <a:ext cx="1191227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22" idx="4"/>
            <a:endCxn id="16" idx="0"/>
          </p:cNvCxnSpPr>
          <p:nvPr/>
        </p:nvCxnSpPr>
        <p:spPr>
          <a:xfrm>
            <a:off x="965975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5" idx="3"/>
            <a:endCxn id="4" idx="7"/>
          </p:cNvCxnSpPr>
          <p:nvPr/>
        </p:nvCxnSpPr>
        <p:spPr>
          <a:xfrm flipH="1">
            <a:off x="2539039" y="3952303"/>
            <a:ext cx="1186193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21" idx="4"/>
            <a:endCxn id="15" idx="0"/>
          </p:cNvCxnSpPr>
          <p:nvPr/>
        </p:nvCxnSpPr>
        <p:spPr>
          <a:xfrm>
            <a:off x="3852511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2" name="Forme libre 1041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T3</a:t>
            </a:r>
          </a:p>
        </p:txBody>
      </p:sp>
      <p:cxnSp>
        <p:nvCxnSpPr>
          <p:cNvPr id="44" name="Connecteur droit 43"/>
          <p:cNvCxnSpPr>
            <a:stCxn id="22" idx="6"/>
            <a:endCxn id="40" idx="2"/>
          </p:cNvCxnSpPr>
          <p:nvPr/>
        </p:nvCxnSpPr>
        <p:spPr>
          <a:xfrm>
            <a:off x="1145975" y="3144389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40" idx="6"/>
            <a:endCxn id="21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blipFill rotWithShape="1">
                <a:blip r:embed="rId3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i="1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/>
          <p:cNvSpPr txBox="1"/>
          <p:nvPr/>
        </p:nvSpPr>
        <p:spPr>
          <a:xfrm>
            <a:off x="2812420" y="419892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1066733" y="413477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3852511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Pivot glissant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65264" y="3365004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Pivot glissant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681779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238511" y="2898168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</a:t>
            </a:r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T4</a:t>
            </a:r>
          </a:p>
        </p:txBody>
      </p:sp>
      <p:cxnSp>
        <p:nvCxnSpPr>
          <p:cNvPr id="67" name="Connecteur droit 66"/>
          <p:cNvCxnSpPr>
            <a:stCxn id="66" idx="4"/>
            <a:endCxn id="40" idx="0"/>
          </p:cNvCxnSpPr>
          <p:nvPr/>
        </p:nvCxnSpPr>
        <p:spPr>
          <a:xfrm>
            <a:off x="2411760" y="258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llipse 71"/>
          <p:cNvSpPr/>
          <p:nvPr/>
        </p:nvSpPr>
        <p:spPr>
          <a:xfrm>
            <a:off x="2231760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5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FF5BE0"/>
                </a:solidFill>
              </a:rPr>
              <a:t>T5</a:t>
            </a:r>
          </a:p>
        </p:txBody>
      </p:sp>
      <p:cxnSp>
        <p:nvCxnSpPr>
          <p:cNvPr id="73" name="Connecteur droit 72"/>
          <p:cNvCxnSpPr/>
          <p:nvPr/>
        </p:nvCxnSpPr>
        <p:spPr>
          <a:xfrm>
            <a:off x="2421738" y="186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Ellipse 76"/>
          <p:cNvSpPr/>
          <p:nvPr/>
        </p:nvSpPr>
        <p:spPr>
          <a:xfrm>
            <a:off x="2231760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50000"/>
                  </a:schemeClr>
                </a:solidFill>
              </a:rPr>
              <a:t>T6</a:t>
            </a:r>
          </a:p>
        </p:txBody>
      </p:sp>
      <p:cxnSp>
        <p:nvCxnSpPr>
          <p:cNvPr id="78" name="Connecteur droit 77"/>
          <p:cNvCxnSpPr>
            <a:stCxn id="77" idx="4"/>
            <a:endCxn id="72" idx="0"/>
          </p:cNvCxnSpPr>
          <p:nvPr/>
        </p:nvCxnSpPr>
        <p:spPr>
          <a:xfrm>
            <a:off x="2411760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Ellipse 82"/>
          <p:cNvSpPr/>
          <p:nvPr/>
        </p:nvSpPr>
        <p:spPr>
          <a:xfrm>
            <a:off x="3672511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T7</a:t>
            </a:r>
          </a:p>
        </p:txBody>
      </p:sp>
      <p:cxnSp>
        <p:nvCxnSpPr>
          <p:cNvPr id="84" name="Connecteur droit 83"/>
          <p:cNvCxnSpPr>
            <a:stCxn id="77" idx="6"/>
            <a:endCxn id="83" idx="2"/>
          </p:cNvCxnSpPr>
          <p:nvPr/>
        </p:nvCxnSpPr>
        <p:spPr>
          <a:xfrm>
            <a:off x="2591760" y="944744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785975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T8</a:t>
            </a:r>
          </a:p>
        </p:txBody>
      </p:sp>
      <p:cxnSp>
        <p:nvCxnSpPr>
          <p:cNvPr id="89" name="Connecteur droit 88"/>
          <p:cNvCxnSpPr>
            <a:stCxn id="88" idx="6"/>
            <a:endCxn id="77" idx="2"/>
          </p:cNvCxnSpPr>
          <p:nvPr/>
        </p:nvCxnSpPr>
        <p:spPr>
          <a:xfrm>
            <a:off x="1145975" y="944744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lipse 102"/>
          <p:cNvSpPr/>
          <p:nvPr/>
        </p:nvSpPr>
        <p:spPr>
          <a:xfrm>
            <a:off x="2231760" y="1886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FFC000"/>
                </a:solidFill>
              </a:rPr>
              <a:t>T9</a:t>
            </a:r>
          </a:p>
        </p:txBody>
      </p:sp>
      <p:cxnSp>
        <p:nvCxnSpPr>
          <p:cNvPr id="104" name="Connecteur droit 103"/>
          <p:cNvCxnSpPr>
            <a:stCxn id="88" idx="7"/>
            <a:endCxn id="103" idx="2"/>
          </p:cNvCxnSpPr>
          <p:nvPr/>
        </p:nvCxnSpPr>
        <p:spPr>
          <a:xfrm flipV="1">
            <a:off x="1093254" y="368640"/>
            <a:ext cx="1138506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>
            <a:stCxn id="103" idx="6"/>
            <a:endCxn id="83" idx="1"/>
          </p:cNvCxnSpPr>
          <p:nvPr/>
        </p:nvCxnSpPr>
        <p:spPr>
          <a:xfrm>
            <a:off x="2591760" y="368640"/>
            <a:ext cx="1133472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58705" y="302419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 E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066732" y="36605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 D</a:t>
            </a:r>
          </a:p>
        </p:txBody>
      </p:sp>
      <p:sp>
        <p:nvSpPr>
          <p:cNvPr id="112" name="Ellipse 111"/>
          <p:cNvSpPr/>
          <p:nvPr/>
        </p:nvSpPr>
        <p:spPr>
          <a:xfrm>
            <a:off x="785975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T11</a:t>
            </a:r>
          </a:p>
        </p:txBody>
      </p:sp>
      <p:cxnSp>
        <p:nvCxnSpPr>
          <p:cNvPr id="113" name="Connecteur droit 112"/>
          <p:cNvCxnSpPr>
            <a:stCxn id="88" idx="4"/>
            <a:endCxn id="112" idx="0"/>
          </p:cNvCxnSpPr>
          <p:nvPr/>
        </p:nvCxnSpPr>
        <p:spPr>
          <a:xfrm>
            <a:off x="965975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Ellipse 117"/>
          <p:cNvSpPr/>
          <p:nvPr/>
        </p:nvSpPr>
        <p:spPr>
          <a:xfrm>
            <a:off x="1607443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T10</a:t>
            </a:r>
          </a:p>
        </p:txBody>
      </p:sp>
      <p:cxnSp>
        <p:nvCxnSpPr>
          <p:cNvPr id="119" name="Connecteur droit 118"/>
          <p:cNvCxnSpPr>
            <a:stCxn id="118" idx="2"/>
            <a:endCxn id="112" idx="6"/>
          </p:cNvCxnSpPr>
          <p:nvPr/>
        </p:nvCxnSpPr>
        <p:spPr>
          <a:xfrm flipH="1">
            <a:off x="1145975" y="1680707"/>
            <a:ext cx="46146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Pivot glissant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118" idx="7"/>
            <a:endCxn id="77" idx="3"/>
          </p:cNvCxnSpPr>
          <p:nvPr/>
        </p:nvCxnSpPr>
        <p:spPr>
          <a:xfrm flipV="1">
            <a:off x="1914722" y="1072023"/>
            <a:ext cx="369759" cy="4814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ZoneTexte 126"/>
          <p:cNvSpPr txBox="1"/>
          <p:nvPr/>
        </p:nvSpPr>
        <p:spPr>
          <a:xfrm>
            <a:off x="1365489" y="1197595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 A</a:t>
            </a:r>
          </a:p>
        </p:txBody>
      </p:sp>
      <p:sp>
        <p:nvSpPr>
          <p:cNvPr id="128" name="Forme libre 127"/>
          <p:cNvSpPr/>
          <p:nvPr/>
        </p:nvSpPr>
        <p:spPr>
          <a:xfrm flipH="1">
            <a:off x="1184149" y="3181650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Forme libre 128"/>
          <p:cNvSpPr/>
          <p:nvPr/>
        </p:nvSpPr>
        <p:spPr>
          <a:xfrm>
            <a:off x="3528127" y="317506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orme libre 129"/>
          <p:cNvSpPr/>
          <p:nvPr/>
        </p:nvSpPr>
        <p:spPr>
          <a:xfrm rot="5400000">
            <a:off x="1311127" y="113417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 130"/>
          <p:cNvSpPr/>
          <p:nvPr/>
        </p:nvSpPr>
        <p:spPr>
          <a:xfrm rot="17327051" flipH="1">
            <a:off x="601839" y="28340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-37444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Pesanteur</a:t>
            </a:r>
          </a:p>
        </p:txBody>
      </p:sp>
      <p:sp>
        <p:nvSpPr>
          <p:cNvPr id="133" name="Forme libre 132"/>
          <p:cNvSpPr/>
          <p:nvPr/>
        </p:nvSpPr>
        <p:spPr>
          <a:xfrm rot="4272949">
            <a:off x="4108340" y="26705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3749803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29257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ZoneTexte 115"/>
          <p:cNvSpPr txBox="1"/>
          <p:nvPr/>
        </p:nvSpPr>
        <p:spPr>
          <a:xfrm>
            <a:off x="205847" y="1189613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 B</a:t>
            </a:r>
          </a:p>
        </p:txBody>
      </p:sp>
      <p:sp>
        <p:nvSpPr>
          <p:cNvPr id="57" name="Forme libre 56"/>
          <p:cNvSpPr/>
          <p:nvPr/>
        </p:nvSpPr>
        <p:spPr>
          <a:xfrm flipH="1">
            <a:off x="2474789" y="3290238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Xavier\Dropbox\PSI_MP_2017_2018\PSI_Etoile\DS_SII\DS_05\DS_05\images\ann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0"/>
          <a:stretch/>
        </p:blipFill>
        <p:spPr bwMode="auto">
          <a:xfrm>
            <a:off x="-5288335" y="1271559"/>
            <a:ext cx="4493060" cy="54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>
            <a:stCxn id="4" idx="4"/>
            <a:endCxn id="7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>
            <a:off x="3672511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T1</a:t>
            </a:r>
          </a:p>
        </p:txBody>
      </p:sp>
      <p:sp>
        <p:nvSpPr>
          <p:cNvPr id="16" name="Ellipse 15"/>
          <p:cNvSpPr/>
          <p:nvPr/>
        </p:nvSpPr>
        <p:spPr>
          <a:xfrm>
            <a:off x="785975" y="3645024"/>
            <a:ext cx="360000" cy="36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T1’</a:t>
            </a:r>
          </a:p>
        </p:txBody>
      </p:sp>
      <p:sp>
        <p:nvSpPr>
          <p:cNvPr id="21" name="Ellipse 20"/>
          <p:cNvSpPr/>
          <p:nvPr/>
        </p:nvSpPr>
        <p:spPr>
          <a:xfrm>
            <a:off x="3672511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22" name="Ellipse 21"/>
          <p:cNvSpPr/>
          <p:nvPr/>
        </p:nvSpPr>
        <p:spPr>
          <a:xfrm>
            <a:off x="785975" y="2964389"/>
            <a:ext cx="360000" cy="36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T2’</a:t>
            </a:r>
          </a:p>
        </p:txBody>
      </p:sp>
      <p:cxnSp>
        <p:nvCxnSpPr>
          <p:cNvPr id="23" name="Connecteur droit 22"/>
          <p:cNvCxnSpPr>
            <a:stCxn id="16" idx="5"/>
            <a:endCxn id="4" idx="1"/>
          </p:cNvCxnSpPr>
          <p:nvPr/>
        </p:nvCxnSpPr>
        <p:spPr>
          <a:xfrm>
            <a:off x="1093254" y="3952303"/>
            <a:ext cx="1191227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22" idx="4"/>
            <a:endCxn id="16" idx="0"/>
          </p:cNvCxnSpPr>
          <p:nvPr/>
        </p:nvCxnSpPr>
        <p:spPr>
          <a:xfrm>
            <a:off x="965975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5" idx="3"/>
            <a:endCxn id="4" idx="7"/>
          </p:cNvCxnSpPr>
          <p:nvPr/>
        </p:nvCxnSpPr>
        <p:spPr>
          <a:xfrm flipH="1">
            <a:off x="2539039" y="3952303"/>
            <a:ext cx="1186193" cy="402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>
            <a:stCxn id="21" idx="4"/>
            <a:endCxn id="15" idx="0"/>
          </p:cNvCxnSpPr>
          <p:nvPr/>
        </p:nvCxnSpPr>
        <p:spPr>
          <a:xfrm>
            <a:off x="3852511" y="3324389"/>
            <a:ext cx="0" cy="32063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2" name="Forme libre 1041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T3</a:t>
            </a:r>
          </a:p>
        </p:txBody>
      </p:sp>
      <p:cxnSp>
        <p:nvCxnSpPr>
          <p:cNvPr id="44" name="Connecteur droit 43"/>
          <p:cNvCxnSpPr>
            <a:stCxn id="22" idx="6"/>
            <a:endCxn id="40" idx="2"/>
          </p:cNvCxnSpPr>
          <p:nvPr/>
        </p:nvCxnSpPr>
        <p:spPr>
          <a:xfrm>
            <a:off x="1145975" y="3144389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>
            <a:stCxn id="40" idx="6"/>
            <a:endCxn id="21" idx="2"/>
          </p:cNvCxnSpPr>
          <p:nvPr/>
        </p:nvCxnSpPr>
        <p:spPr>
          <a:xfrm>
            <a:off x="2591760" y="3144389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40199" y="3684417"/>
                <a:ext cx="900711" cy="246221"/>
              </a:xfrm>
              <a:prstGeom prst="rect">
                <a:avLst/>
              </a:prstGeom>
              <a:blipFill>
                <a:blip r:embed="rId3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?;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5240" y="3690195"/>
                <a:ext cx="900711" cy="246221"/>
              </a:xfrm>
              <a:prstGeom prst="rect">
                <a:avLst/>
              </a:prstGeom>
              <a:blipFill>
                <a:blip r:embed="rId4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/>
          <p:cNvSpPr txBox="1"/>
          <p:nvPr/>
        </p:nvSpPr>
        <p:spPr>
          <a:xfrm>
            <a:off x="3852511" y="3365004"/>
            <a:ext cx="90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Pivot glissant</a:t>
            </a:r>
          </a:p>
          <a:p>
            <a:pPr algn="ctr"/>
            <a:r>
              <a:rPr lang="fr-FR" sz="1000" dirty="0"/>
              <a:t>Axe ?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65264" y="3365004"/>
            <a:ext cx="90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Pivot glissant</a:t>
            </a:r>
          </a:p>
          <a:p>
            <a:pPr algn="ctr"/>
            <a:r>
              <a:rPr lang="fr-FR" sz="1000" dirty="0"/>
              <a:t>Axe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1221244" y="2774952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Rotule </a:t>
                </a:r>
              </a:p>
              <a:p>
                <a:pPr algn="ctr"/>
                <a:r>
                  <a:rPr lang="fr-FR" sz="1000" b="0" dirty="0"/>
                  <a:t>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4" y="2774952"/>
                <a:ext cx="900711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T4</a:t>
            </a:r>
          </a:p>
        </p:txBody>
      </p:sp>
      <p:cxnSp>
        <p:nvCxnSpPr>
          <p:cNvPr id="67" name="Connecteur droit 66"/>
          <p:cNvCxnSpPr>
            <a:stCxn id="66" idx="4"/>
            <a:endCxn id="40" idx="0"/>
          </p:cNvCxnSpPr>
          <p:nvPr/>
        </p:nvCxnSpPr>
        <p:spPr>
          <a:xfrm>
            <a:off x="2411760" y="258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738" y="2638464"/>
                <a:ext cx="926126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Ellipse 71"/>
          <p:cNvSpPr/>
          <p:nvPr/>
        </p:nvSpPr>
        <p:spPr>
          <a:xfrm>
            <a:off x="2231760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5B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FF5BE0"/>
                </a:solidFill>
              </a:rPr>
              <a:t>T5</a:t>
            </a:r>
          </a:p>
        </p:txBody>
      </p:sp>
      <p:cxnSp>
        <p:nvCxnSpPr>
          <p:cNvPr id="73" name="Connecteur droit 72"/>
          <p:cNvCxnSpPr/>
          <p:nvPr/>
        </p:nvCxnSpPr>
        <p:spPr>
          <a:xfrm>
            <a:off x="2421738" y="1860707"/>
            <a:ext cx="0" cy="36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Ellipse 76"/>
          <p:cNvSpPr/>
          <p:nvPr/>
        </p:nvSpPr>
        <p:spPr>
          <a:xfrm>
            <a:off x="2231760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50000"/>
                  </a:schemeClr>
                </a:solidFill>
              </a:rPr>
              <a:t>T6</a:t>
            </a:r>
          </a:p>
        </p:txBody>
      </p:sp>
      <p:cxnSp>
        <p:nvCxnSpPr>
          <p:cNvPr id="78" name="Connecteur droit 77"/>
          <p:cNvCxnSpPr>
            <a:stCxn id="77" idx="4"/>
            <a:endCxn id="72" idx="0"/>
          </p:cNvCxnSpPr>
          <p:nvPr/>
        </p:nvCxnSpPr>
        <p:spPr>
          <a:xfrm>
            <a:off x="2411760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50" y="1197596"/>
                <a:ext cx="900711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Ellipse 82"/>
          <p:cNvSpPr/>
          <p:nvPr/>
        </p:nvSpPr>
        <p:spPr>
          <a:xfrm>
            <a:off x="3672511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T7</a:t>
            </a:r>
          </a:p>
        </p:txBody>
      </p:sp>
      <p:cxnSp>
        <p:nvCxnSpPr>
          <p:cNvPr id="84" name="Connecteur droit 83"/>
          <p:cNvCxnSpPr>
            <a:stCxn id="77" idx="6"/>
            <a:endCxn id="83" idx="2"/>
          </p:cNvCxnSpPr>
          <p:nvPr/>
        </p:nvCxnSpPr>
        <p:spPr>
          <a:xfrm>
            <a:off x="2591760" y="944744"/>
            <a:ext cx="1080751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778" y="692356"/>
                <a:ext cx="900711" cy="24622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785975" y="76474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T8</a:t>
            </a:r>
          </a:p>
        </p:txBody>
      </p:sp>
      <p:cxnSp>
        <p:nvCxnSpPr>
          <p:cNvPr id="89" name="Connecteur droit 88"/>
          <p:cNvCxnSpPr>
            <a:stCxn id="88" idx="6"/>
            <a:endCxn id="77" idx="2"/>
          </p:cNvCxnSpPr>
          <p:nvPr/>
        </p:nvCxnSpPr>
        <p:spPr>
          <a:xfrm>
            <a:off x="1145975" y="944744"/>
            <a:ext cx="108578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/>
              <p:cNvSpPr txBox="1"/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?;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8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511" y="698523"/>
                <a:ext cx="900711" cy="246221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000" i="1">
                                <a:latin typeface="Cambria Math"/>
                              </a:rPr>
                              <m:t>𝑇</m:t>
                            </m:r>
                            <m:r>
                              <a:rPr lang="fr-FR" sz="10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917596"/>
                <a:ext cx="926126" cy="246221"/>
              </a:xfrm>
              <a:prstGeom prst="rect">
                <a:avLst/>
              </a:prstGeom>
              <a:blipFill rotWithShape="1"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Ellipse 102"/>
          <p:cNvSpPr/>
          <p:nvPr/>
        </p:nvSpPr>
        <p:spPr>
          <a:xfrm>
            <a:off x="2231760" y="1886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FFC000"/>
                </a:solidFill>
              </a:rPr>
              <a:t>T9</a:t>
            </a:r>
          </a:p>
        </p:txBody>
      </p:sp>
      <p:cxnSp>
        <p:nvCxnSpPr>
          <p:cNvPr id="104" name="Connecteur droit 103"/>
          <p:cNvCxnSpPr>
            <a:stCxn id="88" idx="7"/>
            <a:endCxn id="103" idx="2"/>
          </p:cNvCxnSpPr>
          <p:nvPr/>
        </p:nvCxnSpPr>
        <p:spPr>
          <a:xfrm flipV="1">
            <a:off x="1093254" y="368640"/>
            <a:ext cx="1138506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>
            <a:stCxn id="103" idx="6"/>
            <a:endCxn id="83" idx="1"/>
          </p:cNvCxnSpPr>
          <p:nvPr/>
        </p:nvCxnSpPr>
        <p:spPr>
          <a:xfrm>
            <a:off x="2591760" y="368640"/>
            <a:ext cx="1133472" cy="44882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58705" y="302419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 E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066732" y="366052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 D</a:t>
            </a:r>
          </a:p>
        </p:txBody>
      </p:sp>
      <p:sp>
        <p:nvSpPr>
          <p:cNvPr id="112" name="Ellipse 111"/>
          <p:cNvSpPr/>
          <p:nvPr/>
        </p:nvSpPr>
        <p:spPr>
          <a:xfrm>
            <a:off x="785975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T11</a:t>
            </a:r>
          </a:p>
        </p:txBody>
      </p:sp>
      <p:cxnSp>
        <p:nvCxnSpPr>
          <p:cNvPr id="113" name="Connecteur droit 112"/>
          <p:cNvCxnSpPr>
            <a:stCxn id="88" idx="4"/>
            <a:endCxn id="112" idx="0"/>
          </p:cNvCxnSpPr>
          <p:nvPr/>
        </p:nvCxnSpPr>
        <p:spPr>
          <a:xfrm>
            <a:off x="965975" y="1124744"/>
            <a:ext cx="0" cy="375963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Ellipse 117"/>
          <p:cNvSpPr/>
          <p:nvPr/>
        </p:nvSpPr>
        <p:spPr>
          <a:xfrm>
            <a:off x="1607443" y="150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T10</a:t>
            </a:r>
          </a:p>
        </p:txBody>
      </p:sp>
      <p:cxnSp>
        <p:nvCxnSpPr>
          <p:cNvPr id="119" name="Connecteur droit 118"/>
          <p:cNvCxnSpPr>
            <a:stCxn id="118" idx="2"/>
            <a:endCxn id="112" idx="6"/>
          </p:cNvCxnSpPr>
          <p:nvPr/>
        </p:nvCxnSpPr>
        <p:spPr>
          <a:xfrm flipH="1">
            <a:off x="1145975" y="1680707"/>
            <a:ext cx="46146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ZoneTexte 122"/>
              <p:cNvSpPr txBox="1"/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Pivot glissant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?,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i="1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2" y="1786147"/>
                <a:ext cx="90071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eur droit 123"/>
          <p:cNvCxnSpPr>
            <a:stCxn id="118" idx="7"/>
            <a:endCxn id="77" idx="3"/>
          </p:cNvCxnSpPr>
          <p:nvPr/>
        </p:nvCxnSpPr>
        <p:spPr>
          <a:xfrm flipV="1">
            <a:off x="1914722" y="1072023"/>
            <a:ext cx="369759" cy="4814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ZoneTexte 126"/>
          <p:cNvSpPr txBox="1"/>
          <p:nvPr/>
        </p:nvSpPr>
        <p:spPr>
          <a:xfrm>
            <a:off x="1365489" y="1197595"/>
            <a:ext cx="90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Rotule A</a:t>
            </a:r>
          </a:p>
        </p:txBody>
      </p:sp>
      <p:sp>
        <p:nvSpPr>
          <p:cNvPr id="128" name="Forme libre 127"/>
          <p:cNvSpPr/>
          <p:nvPr/>
        </p:nvSpPr>
        <p:spPr>
          <a:xfrm flipH="1">
            <a:off x="1184149" y="3181650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Forme libre 128"/>
          <p:cNvSpPr/>
          <p:nvPr/>
        </p:nvSpPr>
        <p:spPr>
          <a:xfrm>
            <a:off x="3528127" y="317506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orme libre 129"/>
          <p:cNvSpPr/>
          <p:nvPr/>
        </p:nvSpPr>
        <p:spPr>
          <a:xfrm rot="5400000">
            <a:off x="1311127" y="1134172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 130"/>
          <p:cNvSpPr/>
          <p:nvPr/>
        </p:nvSpPr>
        <p:spPr>
          <a:xfrm rot="17327051" flipH="1">
            <a:off x="601839" y="28340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-37444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Pesanteur</a:t>
            </a:r>
          </a:p>
        </p:txBody>
      </p:sp>
      <p:sp>
        <p:nvSpPr>
          <p:cNvPr id="133" name="Forme libre 132"/>
          <p:cNvSpPr/>
          <p:nvPr/>
        </p:nvSpPr>
        <p:spPr>
          <a:xfrm rot="4272949">
            <a:off x="4108340" y="26705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/>
          <p:cNvSpPr txBox="1"/>
          <p:nvPr/>
        </p:nvSpPr>
        <p:spPr>
          <a:xfrm>
            <a:off x="3749803" y="249503"/>
            <a:ext cx="110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84C39217-C9A8-4779-A00D-1C5CF9D96728}"/>
                  </a:ext>
                </a:extLst>
              </p:cNvPr>
              <p:cNvSpPr txBox="1"/>
              <p:nvPr/>
            </p:nvSpPr>
            <p:spPr>
              <a:xfrm>
                <a:off x="2959053" y="4125604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Rotule </a:t>
                </a:r>
              </a:p>
              <a:p>
                <a:pPr algn="ctr"/>
                <a:r>
                  <a:rPr lang="fr-FR" sz="1000" b="0" dirty="0"/>
                  <a:t>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84C39217-C9A8-4779-A00D-1C5CF9D96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53" y="4125604"/>
                <a:ext cx="900711" cy="400110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2CB8209-5607-417F-852B-3F9B800E091A}"/>
                  </a:ext>
                </a:extLst>
              </p:cNvPr>
              <p:cNvSpPr txBox="1"/>
              <p:nvPr/>
            </p:nvSpPr>
            <p:spPr>
              <a:xfrm>
                <a:off x="1108541" y="4136319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Rotule </a:t>
                </a:r>
              </a:p>
              <a:p>
                <a:pPr algn="ctr"/>
                <a:r>
                  <a:rPr lang="fr-FR" sz="1000" b="0" dirty="0"/>
                  <a:t>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2CB8209-5607-417F-852B-3F9B800E0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41" y="4136319"/>
                <a:ext cx="900711" cy="400110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0726A4F7-5368-4174-9625-7F5845FE2752}"/>
                  </a:ext>
                </a:extLst>
              </p:cNvPr>
              <p:cNvSpPr txBox="1"/>
              <p:nvPr/>
            </p:nvSpPr>
            <p:spPr>
              <a:xfrm>
                <a:off x="2659927" y="2804887"/>
                <a:ext cx="9007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Rotule </a:t>
                </a:r>
              </a:p>
              <a:p>
                <a:pPr algn="ctr"/>
                <a:r>
                  <a:rPr lang="fr-FR" sz="1000" b="0" dirty="0"/>
                  <a:t>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0726A4F7-5368-4174-9625-7F5845FE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927" y="2804887"/>
                <a:ext cx="900711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3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rme libre 92"/>
          <p:cNvSpPr/>
          <p:nvPr/>
        </p:nvSpPr>
        <p:spPr>
          <a:xfrm rot="16200000" flipH="1">
            <a:off x="2337409" y="1207635"/>
            <a:ext cx="148702" cy="84701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 89"/>
          <p:cNvSpPr/>
          <p:nvPr/>
        </p:nvSpPr>
        <p:spPr>
          <a:xfrm rot="1178928" flipH="1">
            <a:off x="2790784" y="1831284"/>
            <a:ext cx="396331" cy="142135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 67"/>
          <p:cNvSpPr/>
          <p:nvPr/>
        </p:nvSpPr>
        <p:spPr>
          <a:xfrm flipH="1">
            <a:off x="2489560" y="2423567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>
            <a:off x="2228438" y="2417791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7" idx="2"/>
          </p:cNvCxnSpPr>
          <p:nvPr/>
        </p:nvCxnSpPr>
        <p:spPr>
          <a:xfrm>
            <a:off x="2411760" y="3294072"/>
            <a:ext cx="0" cy="35933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/>
          <p:cNvSpPr/>
          <p:nvPr/>
        </p:nvSpPr>
        <p:spPr>
          <a:xfrm>
            <a:off x="2267760" y="3509392"/>
            <a:ext cx="288000" cy="144016"/>
          </a:xfrm>
          <a:prstGeom prst="rect">
            <a:avLst/>
          </a:prstGeom>
          <a:solidFill>
            <a:srgbClr val="B7F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7FFB7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267760" y="3501008"/>
            <a:ext cx="288000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2231760" y="296438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T3</a:t>
            </a:r>
          </a:p>
        </p:txBody>
      </p:sp>
      <p:sp>
        <p:nvSpPr>
          <p:cNvPr id="66" name="Ellipse 65"/>
          <p:cNvSpPr/>
          <p:nvPr/>
        </p:nvSpPr>
        <p:spPr>
          <a:xfrm>
            <a:off x="2231760" y="222070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T4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glissant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fr-FR" sz="1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365" y="2635132"/>
                <a:ext cx="1425263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>
            <a:stCxn id="76" idx="5"/>
            <a:endCxn id="66" idx="1"/>
          </p:cNvCxnSpPr>
          <p:nvPr/>
        </p:nvCxnSpPr>
        <p:spPr>
          <a:xfrm>
            <a:off x="2002428" y="1864071"/>
            <a:ext cx="282053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1" name="Picture 3" descr="C:\Users\Xavier\Dropbox\PSI_MP_2017_2018\PSI_Etoile\DS_SII\DS_05\DS_05\images\fig_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54446"/>
            <a:ext cx="3727312" cy="386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Forme libre 69"/>
          <p:cNvSpPr/>
          <p:nvPr/>
        </p:nvSpPr>
        <p:spPr>
          <a:xfrm flipH="1">
            <a:off x="2663077" y="2420888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2771799" y="2878751"/>
            <a:ext cx="642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71" y="2647523"/>
                <a:ext cx="110612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1695149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79" name="Ellipse 78"/>
          <p:cNvSpPr/>
          <p:nvPr/>
        </p:nvSpPr>
        <p:spPr>
          <a:xfrm>
            <a:off x="2754795" y="15567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T12</a:t>
            </a:r>
          </a:p>
        </p:txBody>
      </p:sp>
      <p:cxnSp>
        <p:nvCxnSpPr>
          <p:cNvPr id="80" name="Connecteur droit 79"/>
          <p:cNvCxnSpPr>
            <a:stCxn id="79" idx="3"/>
            <a:endCxn id="66" idx="7"/>
          </p:cNvCxnSpPr>
          <p:nvPr/>
        </p:nvCxnSpPr>
        <p:spPr>
          <a:xfrm flipH="1">
            <a:off x="2539039" y="1864071"/>
            <a:ext cx="268477" cy="40935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Glissière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34" y="1894470"/>
                <a:ext cx="110612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Chaîne RSG en </a:t>
                </a:r>
                <a14:m>
                  <m:oMath xmlns:m="http://schemas.openxmlformats.org/officeDocument/2006/math">
                    <m:r>
                      <a:rPr lang="fr-FR" sz="1000" i="1" dirty="0">
                        <a:latin typeface="Cambria Math"/>
                      </a:rPr>
                      <m:t>𝐼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07" y="2258820"/>
                <a:ext cx="1106126" cy="246221"/>
              </a:xfrm>
              <a:prstGeom prst="rect">
                <a:avLst/>
              </a:prstGeom>
              <a:blipFill rotWithShape="1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Chaîne RSG en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𝐽</m:t>
                    </m:r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78" y="1310571"/>
                <a:ext cx="1106126" cy="246221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𝐺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3" y="1716737"/>
                <a:ext cx="1132692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orme libre 95"/>
          <p:cNvSpPr/>
          <p:nvPr/>
        </p:nvSpPr>
        <p:spPr>
          <a:xfrm rot="17327051" flipH="1">
            <a:off x="1472768" y="1095975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i="1" dirty="0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FR" sz="100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23" y="910461"/>
                <a:ext cx="1106126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orme libre 98"/>
          <p:cNvSpPr/>
          <p:nvPr/>
        </p:nvSpPr>
        <p:spPr>
          <a:xfrm rot="17327051">
            <a:off x="1730302" y="1887949"/>
            <a:ext cx="115048" cy="882351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Pesanteur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i="1" dirty="0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sz="1000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fr-FR" sz="1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0" y="1864071"/>
                <a:ext cx="1106126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/>
          <p:cNvSpPr/>
          <p:nvPr/>
        </p:nvSpPr>
        <p:spPr>
          <a:xfrm>
            <a:off x="1518613" y="1254446"/>
            <a:ext cx="1757243" cy="1472989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7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Xavier\Dropbox\PSI_MP_2017_2018\PSI_Etoile\DS_SII\DS_05\DS_05\images\fig_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04" y="1833019"/>
            <a:ext cx="4319124" cy="37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1810486" y="2695219"/>
            <a:ext cx="2598640" cy="2326341"/>
            <a:chOff x="1810486" y="2695219"/>
            <a:chExt cx="2598640" cy="2326341"/>
          </a:xfrm>
        </p:grpSpPr>
        <p:sp>
          <p:nvSpPr>
            <p:cNvPr id="70" name="Forme libre 69"/>
            <p:cNvSpPr/>
            <p:nvPr/>
          </p:nvSpPr>
          <p:spPr>
            <a:xfrm flipH="1">
              <a:off x="4034555" y="3255414"/>
              <a:ext cx="108723" cy="1193587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/>
            <p:cNvSpPr txBox="1"/>
            <p:nvPr/>
          </p:nvSpPr>
          <p:spPr>
            <a:xfrm rot="16200000">
              <a:off x="3901456" y="3684416"/>
              <a:ext cx="76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Pression</a:t>
              </a:r>
            </a:p>
          </p:txBody>
        </p:sp>
        <p:cxnSp>
          <p:nvCxnSpPr>
            <p:cNvPr id="30" name="Connecteur droit 29"/>
            <p:cNvCxnSpPr>
              <a:stCxn id="32" idx="4"/>
              <a:endCxn id="31" idx="2"/>
            </p:cNvCxnSpPr>
            <p:nvPr/>
          </p:nvCxnSpPr>
          <p:spPr>
            <a:xfrm>
              <a:off x="2411760" y="4662224"/>
              <a:ext cx="0" cy="359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267760" y="4877544"/>
              <a:ext cx="28800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231760" y="4302224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267760" y="4869160"/>
              <a:ext cx="29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3672511" y="4302224"/>
              <a:ext cx="360000" cy="360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0070C0"/>
                  </a:solidFill>
                </a:rPr>
                <a:t>T1</a:t>
              </a:r>
            </a:p>
          </p:txBody>
        </p:sp>
        <p:sp>
          <p:nvSpPr>
            <p:cNvPr id="35" name="Ellipse 34"/>
            <p:cNvSpPr/>
            <p:nvPr/>
          </p:nvSpPr>
          <p:spPr>
            <a:xfrm>
              <a:off x="3672511" y="2964389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2"/>
                  </a:solidFill>
                </a:rPr>
                <a:t>T2</a:t>
              </a:r>
            </a:p>
          </p:txBody>
        </p:sp>
        <p:cxnSp>
          <p:nvCxnSpPr>
            <p:cNvPr id="36" name="Connecteur droit 35"/>
            <p:cNvCxnSpPr>
              <a:stCxn id="34" idx="2"/>
              <a:endCxn id="32" idx="6"/>
            </p:cNvCxnSpPr>
            <p:nvPr/>
          </p:nvCxnSpPr>
          <p:spPr>
            <a:xfrm flipH="1">
              <a:off x="2591760" y="4482224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/>
            <p:cNvCxnSpPr>
              <a:stCxn id="35" idx="4"/>
              <a:endCxn id="34" idx="0"/>
            </p:cNvCxnSpPr>
            <p:nvPr/>
          </p:nvCxnSpPr>
          <p:spPr>
            <a:xfrm>
              <a:off x="3852511" y="3324389"/>
              <a:ext cx="0" cy="97783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Forme libre 37"/>
            <p:cNvSpPr/>
            <p:nvPr/>
          </p:nvSpPr>
          <p:spPr>
            <a:xfrm>
              <a:off x="2213666" y="3284462"/>
              <a:ext cx="108723" cy="1046136"/>
            </a:xfrm>
            <a:custGeom>
              <a:avLst/>
              <a:gdLst>
                <a:gd name="connsiteX0" fmla="*/ 0 w 7315"/>
                <a:gd name="connsiteY0" fmla="*/ 0 h 1038758"/>
                <a:gd name="connsiteX1" fmla="*/ 7315 w 7315"/>
                <a:gd name="connsiteY1" fmla="*/ 1038758 h 1038758"/>
                <a:gd name="connsiteX2" fmla="*/ 7315 w 7315"/>
                <a:gd name="connsiteY2" fmla="*/ 1038758 h 1038758"/>
                <a:gd name="connsiteX0" fmla="*/ 0 w 1239"/>
                <a:gd name="connsiteY0" fmla="*/ 0 h 10141"/>
                <a:gd name="connsiteX1" fmla="*/ 1239 w 1239"/>
                <a:gd name="connsiteY1" fmla="*/ 10141 h 10141"/>
                <a:gd name="connsiteX2" fmla="*/ 1239 w 1239"/>
                <a:gd name="connsiteY2" fmla="*/ 10141 h 10141"/>
                <a:gd name="connsiteX0" fmla="*/ 0 w 1161"/>
                <a:gd name="connsiteY0" fmla="*/ 0 h 10000"/>
                <a:gd name="connsiteX1" fmla="*/ 1161 w 1161"/>
                <a:gd name="connsiteY1" fmla="*/ 10000 h 10000"/>
                <a:gd name="connsiteX2" fmla="*/ 1161 w 1161"/>
                <a:gd name="connsiteY2" fmla="*/ 10000 h 10000"/>
                <a:gd name="connsiteX0" fmla="*/ 104181 w 104181"/>
                <a:gd name="connsiteY0" fmla="*/ 0 h 10000"/>
                <a:gd name="connsiteX1" fmla="*/ 0 w 104181"/>
                <a:gd name="connsiteY1" fmla="*/ 10000 h 10000"/>
                <a:gd name="connsiteX2" fmla="*/ 0 w 104181"/>
                <a:gd name="connsiteY2" fmla="*/ 10000 h 10000"/>
                <a:gd name="connsiteX0" fmla="*/ 9030 w 9030"/>
                <a:gd name="connsiteY0" fmla="*/ 0 h 9931"/>
                <a:gd name="connsiteX1" fmla="*/ 0 w 9030"/>
                <a:gd name="connsiteY1" fmla="*/ 9931 h 9931"/>
                <a:gd name="connsiteX2" fmla="*/ 0 w 9030"/>
                <a:gd name="connsiteY2" fmla="*/ 9931 h 9931"/>
                <a:gd name="connsiteX0" fmla="*/ 190689 w 190689"/>
                <a:gd name="connsiteY0" fmla="*/ 0 h 10000"/>
                <a:gd name="connsiteX1" fmla="*/ 180689 w 190689"/>
                <a:gd name="connsiteY1" fmla="*/ 10000 h 10000"/>
                <a:gd name="connsiteX2" fmla="*/ 180689 w 190689"/>
                <a:gd name="connsiteY2" fmla="*/ 10000 h 10000"/>
                <a:gd name="connsiteX0" fmla="*/ 313233 w 313233"/>
                <a:gd name="connsiteY0" fmla="*/ 0 h 10000"/>
                <a:gd name="connsiteX1" fmla="*/ 303233 w 313233"/>
                <a:gd name="connsiteY1" fmla="*/ 10000 h 10000"/>
                <a:gd name="connsiteX2" fmla="*/ 303233 w 313233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233" h="10000">
                  <a:moveTo>
                    <a:pt x="313233" y="0"/>
                  </a:moveTo>
                  <a:cubicBezTo>
                    <a:pt x="-111604" y="2983"/>
                    <a:pt x="-93864" y="7017"/>
                    <a:pt x="303233" y="10000"/>
                  </a:cubicBezTo>
                  <a:lnTo>
                    <a:pt x="303233" y="100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231760" y="296438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S2</a:t>
              </a:r>
            </a:p>
          </p:txBody>
        </p:sp>
        <p:cxnSp>
          <p:nvCxnSpPr>
            <p:cNvPr id="41" name="Connecteur droit 40"/>
            <p:cNvCxnSpPr>
              <a:stCxn id="39" idx="6"/>
              <a:endCxn id="35" idx="2"/>
            </p:cNvCxnSpPr>
            <p:nvPr/>
          </p:nvCxnSpPr>
          <p:spPr>
            <a:xfrm>
              <a:off x="2591760" y="3144389"/>
              <a:ext cx="1080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avec frottement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47403" y="3619031"/>
                  <a:ext cx="1326276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9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glissant</a:t>
                  </a:r>
                </a:p>
                <a:p>
                  <a:pPr algn="ctr"/>
                  <a:r>
                    <a:rPr lang="fr-FR" sz="1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i="1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352" y="3791977"/>
                  <a:ext cx="900711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176" y="2898168"/>
                  <a:ext cx="1326276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/>
                    <a:t>Pivot 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87" y="4449002"/>
                  <a:ext cx="1326276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lipse 28"/>
            <p:cNvSpPr/>
            <p:nvPr/>
          </p:nvSpPr>
          <p:spPr>
            <a:xfrm>
              <a:off x="2085989" y="2695219"/>
              <a:ext cx="2052724" cy="898340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0" name="Forme libre 39"/>
          <p:cNvSpPr/>
          <p:nvPr/>
        </p:nvSpPr>
        <p:spPr>
          <a:xfrm rot="3241520">
            <a:off x="2582741" y="2425944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752946" y="2456626"/>
            <a:ext cx="93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22361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29"/>
          <p:cNvCxnSpPr>
            <a:stCxn id="32" idx="4"/>
            <a:endCxn id="31" idx="2"/>
          </p:cNvCxnSpPr>
          <p:nvPr/>
        </p:nvCxnSpPr>
        <p:spPr>
          <a:xfrm>
            <a:off x="2411760" y="4662224"/>
            <a:ext cx="0" cy="3593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2267760" y="4877544"/>
            <a:ext cx="288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2231760" y="430222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2267760" y="4869160"/>
            <a:ext cx="2964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Forme libre 37"/>
          <p:cNvSpPr/>
          <p:nvPr/>
        </p:nvSpPr>
        <p:spPr>
          <a:xfrm>
            <a:off x="2213666" y="3284462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7417" y="3684417"/>
                <a:ext cx="1326276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93246"/>
            <a:ext cx="5659794" cy="482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Forme libre 20"/>
          <p:cNvSpPr/>
          <p:nvPr/>
        </p:nvSpPr>
        <p:spPr>
          <a:xfrm>
            <a:off x="1907704" y="3296519"/>
            <a:ext cx="414685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/>
          <p:cNvSpPr/>
          <p:nvPr/>
        </p:nvSpPr>
        <p:spPr>
          <a:xfrm flipH="1">
            <a:off x="2509798" y="3296519"/>
            <a:ext cx="108723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 rot="16200000">
                <a:off x="2099294" y="36959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9294" y="3695976"/>
                <a:ext cx="1326276" cy="246221"/>
              </a:xfrm>
              <a:prstGeom prst="rect">
                <a:avLst/>
              </a:prstGeom>
              <a:blipFill rotWithShape="1">
                <a:blip r:embed="rId4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orme libre 24"/>
          <p:cNvSpPr/>
          <p:nvPr/>
        </p:nvSpPr>
        <p:spPr>
          <a:xfrm flipH="1">
            <a:off x="2515949" y="3296519"/>
            <a:ext cx="414685" cy="1046136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 rot="16200000">
                <a:off x="2390608" y="36964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90608" y="3696476"/>
                <a:ext cx="1326276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 rot="16200000">
                <a:off x="1121456" y="3696476"/>
                <a:ext cx="13262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b="0" dirty="0"/>
                  <a:t>CP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1456" y="3696476"/>
                <a:ext cx="1326276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5000" r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e libre 27"/>
          <p:cNvSpPr/>
          <p:nvPr/>
        </p:nvSpPr>
        <p:spPr>
          <a:xfrm rot="3241520">
            <a:off x="2582741" y="2425944"/>
            <a:ext cx="108723" cy="619288"/>
          </a:xfrm>
          <a:custGeom>
            <a:avLst/>
            <a:gdLst>
              <a:gd name="connsiteX0" fmla="*/ 0 w 7315"/>
              <a:gd name="connsiteY0" fmla="*/ 0 h 1038758"/>
              <a:gd name="connsiteX1" fmla="*/ 7315 w 7315"/>
              <a:gd name="connsiteY1" fmla="*/ 1038758 h 1038758"/>
              <a:gd name="connsiteX2" fmla="*/ 7315 w 7315"/>
              <a:gd name="connsiteY2" fmla="*/ 1038758 h 1038758"/>
              <a:gd name="connsiteX0" fmla="*/ 0 w 1239"/>
              <a:gd name="connsiteY0" fmla="*/ 0 h 10141"/>
              <a:gd name="connsiteX1" fmla="*/ 1239 w 1239"/>
              <a:gd name="connsiteY1" fmla="*/ 10141 h 10141"/>
              <a:gd name="connsiteX2" fmla="*/ 1239 w 1239"/>
              <a:gd name="connsiteY2" fmla="*/ 10141 h 10141"/>
              <a:gd name="connsiteX0" fmla="*/ 0 w 1161"/>
              <a:gd name="connsiteY0" fmla="*/ 0 h 10000"/>
              <a:gd name="connsiteX1" fmla="*/ 1161 w 1161"/>
              <a:gd name="connsiteY1" fmla="*/ 10000 h 10000"/>
              <a:gd name="connsiteX2" fmla="*/ 1161 w 1161"/>
              <a:gd name="connsiteY2" fmla="*/ 10000 h 10000"/>
              <a:gd name="connsiteX0" fmla="*/ 104181 w 104181"/>
              <a:gd name="connsiteY0" fmla="*/ 0 h 10000"/>
              <a:gd name="connsiteX1" fmla="*/ 0 w 104181"/>
              <a:gd name="connsiteY1" fmla="*/ 10000 h 10000"/>
              <a:gd name="connsiteX2" fmla="*/ 0 w 104181"/>
              <a:gd name="connsiteY2" fmla="*/ 10000 h 10000"/>
              <a:gd name="connsiteX0" fmla="*/ 9030 w 9030"/>
              <a:gd name="connsiteY0" fmla="*/ 0 h 9931"/>
              <a:gd name="connsiteX1" fmla="*/ 0 w 9030"/>
              <a:gd name="connsiteY1" fmla="*/ 9931 h 9931"/>
              <a:gd name="connsiteX2" fmla="*/ 0 w 9030"/>
              <a:gd name="connsiteY2" fmla="*/ 9931 h 9931"/>
              <a:gd name="connsiteX0" fmla="*/ 190689 w 190689"/>
              <a:gd name="connsiteY0" fmla="*/ 0 h 10000"/>
              <a:gd name="connsiteX1" fmla="*/ 180689 w 190689"/>
              <a:gd name="connsiteY1" fmla="*/ 10000 h 10000"/>
              <a:gd name="connsiteX2" fmla="*/ 180689 w 190689"/>
              <a:gd name="connsiteY2" fmla="*/ 10000 h 10000"/>
              <a:gd name="connsiteX0" fmla="*/ 313233 w 313233"/>
              <a:gd name="connsiteY0" fmla="*/ 0 h 10000"/>
              <a:gd name="connsiteX1" fmla="*/ 303233 w 313233"/>
              <a:gd name="connsiteY1" fmla="*/ 10000 h 10000"/>
              <a:gd name="connsiteX2" fmla="*/ 303233 w 313233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233" h="10000">
                <a:moveTo>
                  <a:pt x="313233" y="0"/>
                </a:moveTo>
                <a:cubicBezTo>
                  <a:pt x="-111604" y="2983"/>
                  <a:pt x="-93864" y="7017"/>
                  <a:pt x="303233" y="10000"/>
                </a:cubicBezTo>
                <a:lnTo>
                  <a:pt x="303233" y="1000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2267099" y="2386590"/>
            <a:ext cx="936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Ellipse 38"/>
              <p:cNvSpPr/>
              <p:nvPr/>
            </p:nvSpPr>
            <p:spPr>
              <a:xfrm>
                <a:off x="2065288" y="2976448"/>
                <a:ext cx="701344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𝚺</m:t>
                      </m:r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r>
                        <a:rPr lang="fr-FR" sz="1400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𝐁</m:t>
                      </m:r>
                    </m:oMath>
                  </m:oMathPara>
                </a14:m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Ellips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88" y="2976448"/>
                <a:ext cx="701344" cy="36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12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73"/>
          <p:cNvSpPr txBox="1"/>
          <p:nvPr/>
        </p:nvSpPr>
        <p:spPr>
          <a:xfrm>
            <a:off x="4035184" y="3441948"/>
            <a:ext cx="7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Pression</a:t>
            </a:r>
          </a:p>
        </p:txBody>
      </p:sp>
      <p:pic>
        <p:nvPicPr>
          <p:cNvPr id="4098" name="Picture 2" descr="C:\Users\Xavier\Dropbox\PSI_MP_2017_2018\PSI_Etoile\DS_SII\DS_05\DS_05\images\fig_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95263"/>
            <a:ext cx="71342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083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Affichage à l'écran (4:3)</PresentationFormat>
  <Paragraphs>113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44</cp:revision>
  <dcterms:created xsi:type="dcterms:W3CDTF">2018-01-29T20:37:47Z</dcterms:created>
  <dcterms:modified xsi:type="dcterms:W3CDTF">2020-02-17T20:11:26Z</dcterms:modified>
</cp:coreProperties>
</file>