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86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572AA-DE3E-4678-92DB-F47B4405D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839817-12EF-41C2-8CF7-7F33BAEC8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27EB50-E7CB-4AC5-A5AF-ACF5949D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A38D-7B7A-476F-BC37-5B257FD47E56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46162E-3B80-4CD8-BC36-252D7813C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C8C30C-EFD0-4DC8-82DD-0566602AC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BA91-3403-422B-B87E-950DF01AD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3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633ED-CE16-46C8-9F3F-7BB79A010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A34165-CE26-4E44-A640-26C9D7FE8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526361-3691-4137-9CAA-2DF9173EA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A38D-7B7A-476F-BC37-5B257FD47E56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9712E6-9B0A-4D03-B5C1-49E65F24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F05C39-550C-4D42-8BBE-E1CC43C5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BA91-3403-422B-B87E-950DF01AD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932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7E5919D-8477-4327-B11E-DABB077A8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CEE641-1CEA-4315-9806-02D6F0234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F6446F-FA39-4639-A658-3ADA298C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A38D-7B7A-476F-BC37-5B257FD47E56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AE5E85-4768-45F0-9927-6DEA1BC5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3FD6C1-6F7A-419E-A268-485E64C8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BA91-3403-422B-B87E-950DF01AD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89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44679-780C-4EBB-81C2-6E5962AE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7930F2-78D5-4739-8006-AAB291333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12DD78-9A07-4182-A2A8-31B81A032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A38D-7B7A-476F-BC37-5B257FD47E56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32F066-FA8D-471C-AADB-3FCA54F06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DF7E21-9239-46CB-9700-C42298B2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BA91-3403-422B-B87E-950DF01AD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03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9C7639-447E-48ED-8E3A-609E0F6BE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C9C5AE-DB09-4875-B2F2-ACB760C0E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458DDC-E1FE-4AA7-BE03-A7A59F05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A38D-7B7A-476F-BC37-5B257FD47E56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BC72EF-A281-4B1B-8457-9C31D2DE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93C05F-2F78-455C-AE26-57E9672D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BA91-3403-422B-B87E-950DF01AD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3902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812214-74DC-4A79-B293-B5D5FC87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DAF09A-1AAD-43BA-B1AC-DBA5FCB16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47CE89-B634-42D8-8B23-6D4272CC4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76DE15-E5EA-4AB8-BD36-BDE63803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A38D-7B7A-476F-BC37-5B257FD47E56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677CC2-17AE-4EC5-B62A-BE6F20407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4DA38A-916B-4966-9309-1F0C4A56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BA91-3403-422B-B87E-950DF01AD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786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9C18E7-2D2D-413B-9B11-62F4EF7E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6F638-1CE9-4496-BCE4-522F7B615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EF0EF0-809D-4733-9702-F3DE5047F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3C8EAA8-FD63-4E61-A44E-AFB49F407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C7EB9E-D057-4496-9414-C5017EA82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62D0B01-9965-4007-AD41-3C772674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A38D-7B7A-476F-BC37-5B257FD47E56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2C273CE-2CF7-4C82-9EEF-353F569F7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B4BA367-F4FA-42D9-994C-5146DD67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BA91-3403-422B-B87E-950DF01AD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799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85758-4F9B-454E-B9B0-21FFA555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F499844-6ADF-4E6C-830E-3C086C90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A38D-7B7A-476F-BC37-5B257FD47E56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940587-43D3-495A-AEA9-2C072E80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5DF2FB7-B39E-4AB8-9F02-975B3E7D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BA91-3403-422B-B87E-950DF01AD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977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7F2AD4A-B356-4569-898C-92618E177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A38D-7B7A-476F-BC37-5B257FD47E56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195ECD7-A33C-4324-A304-45F3AE8B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6EFB7C-90DF-4012-9D10-D2287A11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BA91-3403-422B-B87E-950DF01AD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50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9453E-C780-4B26-85AA-DAF4E0B67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BD61CA-1B50-4685-994A-9448BF33C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35AF76-9613-40D1-9272-C655E8FD2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BDDA7A-8F20-41AB-9EB3-4DDFD15F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A38D-7B7A-476F-BC37-5B257FD47E56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0F50B8-EB6E-4551-95EF-50B6969B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F602B9-77F9-4FE1-8E48-2366EF08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BA91-3403-422B-B87E-950DF01AD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53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44B0DF-3CD0-4B54-BBA2-6BA20C839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D9502BD-2C28-4A4F-ABFA-757DCCDC0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4564AD-B4BA-4BE1-92E1-9077CC0E2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1E6BB2-65D8-454B-B62F-98FEFCB8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8A38D-7B7A-476F-BC37-5B257FD47E56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730058-C130-44B5-92D8-28409CA6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FC19081-746E-4447-9138-50EE1483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BA91-3403-422B-B87E-950DF01AD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657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AA53143-5105-4552-8ADD-B9CC1C097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68CB19-8DA5-40C3-B8AD-60DB7B228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5840C3-8207-43C7-85B8-74816AE85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8A38D-7B7A-476F-BC37-5B257FD47E56}" type="datetimeFigureOut">
              <a:rPr lang="fr-FR" smtClean="0"/>
              <a:t>17/02/2022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7A21B5-4375-4ED6-97CD-8DC08B33D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EF0169-3520-4606-85D9-5FBFBC12F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CBA91-3403-422B-B87E-950DF01AD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55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NUL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4E33DA10-EA6D-4602-A6D7-F583C677F1B1}"/>
              </a:ext>
            </a:extLst>
          </p:cNvPr>
          <p:cNvGrpSpPr/>
          <p:nvPr/>
        </p:nvGrpSpPr>
        <p:grpSpPr>
          <a:xfrm>
            <a:off x="3503285" y="1721608"/>
            <a:ext cx="2842446" cy="2859959"/>
            <a:chOff x="-180530" y="281011"/>
            <a:chExt cx="2842446" cy="2859959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5F1E22E3-9F8C-4E5D-86E9-A307A14FD8C8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7E8B4576-38B7-44B0-AC2A-C2865123C932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6C494CC1-A1D3-43D6-AD2C-2A10130AAE2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A3D989D2-AF17-4E6B-93F9-321C1B777F55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5B859CE9-9068-4323-9969-2F4F8DD8A4B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82B97BAD-105B-4434-BABC-7B45039CF13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96C02AA1-AB35-4A97-9580-D8032925C671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FDF64338-2D01-4B8D-8524-A202CBB929AD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5FDCC34F-B4AE-49A4-AB74-331071D66705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5C2A96F5-178B-49CD-AB91-5D69F153F685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3596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5C2A96F5-178B-49CD-AB91-5D69F153F6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35962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10256" r="-5128" b="-121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9C958023-C1CA-4A83-80E0-3F6B91226774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4859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9C958023-C1CA-4A83-80E0-3F6B912267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48594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9756" r="-7317" b="-121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7B305A35-5A8C-45EC-A00D-DC348DB76B7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077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7B305A35-5A8C-45EC-A00D-DC348DB76B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0773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19048" r="-2381" b="-219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DAD9BF31-A9A2-4553-8671-2B936609E939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2797DBC-820D-4789-BE5E-229627FD134D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3596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92797DBC-820D-4789-BE5E-229627FD13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35962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2821" r="-5128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7030C784-8A6B-4846-83DB-31DB8F32AED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8593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7030C784-8A6B-4846-83DB-31DB8F32AE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8593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9756" r="-7317" b="-121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4C6723B3-09E9-43EF-82BD-0AC232A84F04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56817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Grand écran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</cp:revision>
  <dcterms:created xsi:type="dcterms:W3CDTF">2022-02-17T19:19:37Z</dcterms:created>
  <dcterms:modified xsi:type="dcterms:W3CDTF">2022-02-17T19:24:51Z</dcterms:modified>
</cp:coreProperties>
</file>