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08/05/2022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1CDE07-AF5B-8C3B-A301-A6AD78CF7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89A6EE-EB61-D5A0-9F86-7D16399AA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CAC1C7-AC9F-9F9C-F98D-1B027E128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788" y="765624"/>
            <a:ext cx="4553498" cy="609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1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4232780" y="1820498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6667" r="-3333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824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43</Words>
  <Application>Microsoft Office PowerPoint</Application>
  <PresentationFormat>Grand écran</PresentationFormat>
  <Paragraphs>39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12</cp:revision>
  <dcterms:created xsi:type="dcterms:W3CDTF">2022-05-07T15:21:57Z</dcterms:created>
  <dcterms:modified xsi:type="dcterms:W3CDTF">2022-05-08T08:50:37Z</dcterms:modified>
</cp:coreProperties>
</file>