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60" r:id="rId5"/>
    <p:sldId id="261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4FF"/>
    <a:srgbClr val="88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664" y="-6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BA178-D76E-4A52-A303-6B1E5730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25919-5E04-4304-829A-B34BAB07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16AE2-3281-4ED4-BB21-E0FA415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0062B-42D1-45C4-96DA-12C74F2A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A9552-17AA-4852-AFDA-3D212062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D249-69A3-4D0B-A5D2-451DD5B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021E58-A07B-43B4-9684-72322653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3886-EC34-492A-9B0A-36F963B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2239A-84F8-43AB-AF89-89F871D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B6D38-D179-4528-94DF-A547E7F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93AAF-4BC2-4111-976C-BE01233A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B7C50-3A4F-4DD8-901A-D076E5A2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6CEE5-5133-4FDD-9C96-AF92EA9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490F8-4A86-49D4-A5D0-5C48729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438F3-2014-4ACB-9373-CB838114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1F1D-84A3-419B-96F8-B7E20A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DAE48-5C14-44B9-9237-45165FE9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DB4BE-52BC-4D71-95FF-4F9798B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95818-01E9-416E-9047-5FBD2A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DEA83-6537-489C-9D96-F96B76A0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57236-5B50-427F-A3C2-661F3753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82444-F532-4AD7-8EDD-E55ED418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DED1-AA3A-4804-88FC-6F5D445D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2AFEA-FF5B-403A-9DBA-AD2DAA0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E785-1007-4CDC-82D0-3D9B4A7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EDBE-D507-4FC5-8E4A-58B88F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4D125-8EFF-454A-B5F3-D307E6D4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42FFA-7BCA-475F-8436-A3365208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955ED-3076-49FB-8C20-0AA97E99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6DD88-D5EC-4FC0-8B8E-226A1CC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F625C-BF47-45DA-97CB-1D75DA8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6E160-8305-4126-BD5B-063F5AF8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5CADC-19EE-4DEB-9459-199F9592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F72F6-3CBD-43C7-848E-0DD9ECCD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9F368C-C0F7-463D-A5E4-7E685062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D4BF71-A358-4325-A1A3-40141FF0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8E950-8C39-40CD-9A5F-3B3AE02D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F0CD92-D876-4FA3-9240-BDB40AE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C7767C-4296-4C53-8B7D-A7E6B60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A7BE-9058-44B5-A595-7699EE5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683FC2-3F67-4376-9F8D-E01C67B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1723D-5778-400B-B085-5C7436B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1B7F0A-02DE-4450-A415-2E3B2199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EBC31-07B7-489B-8C23-BCE33BA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FB846-15E1-4967-B52C-D6B4732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1F0E7-3803-472F-94A4-169FBF1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D5638-022E-438F-AD0E-A9259D6B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4D0B4-4C8D-41A3-AC8F-9B2EEAFF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9DF08D-5CF9-43E0-AA49-F79DE4C7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259EF-86E6-44A9-9E07-434D8E9F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927E0-280A-488B-B83D-BFDAF82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E011F-0388-491C-B587-B37D730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1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F08F-F948-4AF3-95E6-F6BE9E7E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0BD510-493C-46F7-B7D6-A040F35B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524D2-53CF-4221-A931-C78D81E6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469D1-62FF-42A2-98D0-1F5C78B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3CBEA-5064-481E-B297-7F1D9E91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88DE3-DC8A-4513-A020-B182FDD8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7FDFF-F3AC-40C3-94F0-0017FE7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1804E-CA2F-48F4-BAD4-D4AD4895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CF9B6-27A9-4B78-B894-D2DE04B8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CFAC-1254-4C1B-8D44-747D8ED10A4A}" type="datetimeFigureOut">
              <a:rPr lang="fr-FR" smtClean="0"/>
              <a:t>21/03/2022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E5707-645A-4E88-8460-ED5C80DF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9F49-8802-4976-BDE6-957B1B2E9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FE25365-7522-48DF-9440-30A7FBB5274F}"/>
              </a:ext>
            </a:extLst>
          </p:cNvPr>
          <p:cNvGrpSpPr/>
          <p:nvPr/>
        </p:nvGrpSpPr>
        <p:grpSpPr>
          <a:xfrm>
            <a:off x="3146235" y="2492482"/>
            <a:ext cx="891850" cy="773075"/>
            <a:chOff x="3146235" y="2488471"/>
            <a:chExt cx="891850" cy="773075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1AC0E55D-A31A-4B05-A946-CB6EA559EF5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2957871C-00FE-487A-9B01-2B12E3A68DF1}"/>
              </a:ext>
            </a:extLst>
          </p:cNvPr>
          <p:cNvGrpSpPr/>
          <p:nvPr/>
        </p:nvGrpSpPr>
        <p:grpSpPr>
          <a:xfrm>
            <a:off x="7720471" y="2492482"/>
            <a:ext cx="891850" cy="773075"/>
            <a:chOff x="3146235" y="2488471"/>
            <a:chExt cx="891850" cy="773075"/>
          </a:xfrm>
        </p:grpSpPr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C440815F-50A5-475D-91CF-5AC745EAB77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6ED0E0A7-91F3-4D70-B212-4EDCFBC72488}"/>
              </a:ext>
            </a:extLst>
          </p:cNvPr>
          <p:cNvGrpSpPr/>
          <p:nvPr/>
        </p:nvGrpSpPr>
        <p:grpSpPr>
          <a:xfrm>
            <a:off x="3153008" y="3644391"/>
            <a:ext cx="891850" cy="773075"/>
            <a:chOff x="3146235" y="2488471"/>
            <a:chExt cx="891850" cy="773075"/>
          </a:xfrm>
        </p:grpSpPr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0BF7A875-1CE4-4BBE-B094-50784114B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427942" y="3644391"/>
            <a:ext cx="891850" cy="773075"/>
            <a:chOff x="3146235" y="2488471"/>
            <a:chExt cx="89185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180B23F-5749-4C5E-A3AD-44B5E2C67D8C}"/>
              </a:ext>
            </a:extLst>
          </p:cNvPr>
          <p:cNvGrpSpPr/>
          <p:nvPr/>
        </p:nvGrpSpPr>
        <p:grpSpPr>
          <a:xfrm>
            <a:off x="7727244" y="3644391"/>
            <a:ext cx="891850" cy="773075"/>
            <a:chOff x="3146235" y="2488471"/>
            <a:chExt cx="891850" cy="773075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8A87F7E1-6EDC-45BE-91C7-A2E8CD81ED3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70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/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1961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/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AABC648-A4B3-41D3-AAA6-7A8BCEE1EF21}"/>
              </a:ext>
            </a:extLst>
          </p:cNvPr>
          <p:cNvCxnSpPr>
            <a:cxnSpLocks/>
          </p:cNvCxnSpPr>
          <p:nvPr/>
        </p:nvCxnSpPr>
        <p:spPr>
          <a:xfrm>
            <a:off x="4435518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F4F0500-2750-4FE0-9B08-E6AC085BC6D2}"/>
              </a:ext>
            </a:extLst>
          </p:cNvPr>
          <p:cNvCxnSpPr>
            <a:cxnSpLocks/>
          </p:cNvCxnSpPr>
          <p:nvPr/>
        </p:nvCxnSpPr>
        <p:spPr>
          <a:xfrm>
            <a:off x="6716972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844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0AC7D62-EAA3-4ED9-95BF-207A6DDA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90562"/>
            <a:ext cx="8686800" cy="5476875"/>
          </a:xfrm>
          <a:prstGeom prst="rect">
            <a:avLst/>
          </a:prstGeom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344337AC-D76D-448A-B481-2D5FEFE0F312}"/>
              </a:ext>
            </a:extLst>
          </p:cNvPr>
          <p:cNvSpPr/>
          <p:nvPr/>
        </p:nvSpPr>
        <p:spPr>
          <a:xfrm>
            <a:off x="7017249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44C9F97E-B972-473B-B229-8F695FFBA611}"/>
              </a:ext>
            </a:extLst>
          </p:cNvPr>
          <p:cNvSpPr/>
          <p:nvPr/>
        </p:nvSpPr>
        <p:spPr>
          <a:xfrm rot="10800000">
            <a:off x="3985516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91F7AB5D-360E-44D2-B20A-8DC7A8DBB630}"/>
              </a:ext>
            </a:extLst>
          </p:cNvPr>
          <p:cNvSpPr/>
          <p:nvPr/>
        </p:nvSpPr>
        <p:spPr>
          <a:xfrm>
            <a:off x="5828567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884A4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981A3E3D-6237-4548-B715-6176C2146C6E}"/>
              </a:ext>
            </a:extLst>
          </p:cNvPr>
          <p:cNvSpPr/>
          <p:nvPr/>
        </p:nvSpPr>
        <p:spPr>
          <a:xfrm>
            <a:off x="5246060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4D8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5B81A4-9EEF-4262-94ED-711AB2A8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867"/>
            <a:ext cx="12192000" cy="520626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220974-6CFE-439F-A45C-9B12FDA4315A}"/>
              </a:ext>
            </a:extLst>
          </p:cNvPr>
          <p:cNvCxnSpPr>
            <a:cxnSpLocks/>
          </p:cNvCxnSpPr>
          <p:nvPr/>
        </p:nvCxnSpPr>
        <p:spPr>
          <a:xfrm>
            <a:off x="6215865" y="222949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F40579F-D52E-45A6-B7B5-8CDDAD2B9AD4}"/>
              </a:ext>
            </a:extLst>
          </p:cNvPr>
          <p:cNvCxnSpPr>
            <a:cxnSpLocks/>
          </p:cNvCxnSpPr>
          <p:nvPr/>
        </p:nvCxnSpPr>
        <p:spPr>
          <a:xfrm>
            <a:off x="7662809" y="250518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C8C4B0-C1F1-4302-BA3E-AE81829658AC}"/>
              </a:ext>
            </a:extLst>
          </p:cNvPr>
          <p:cNvCxnSpPr>
            <a:cxnSpLocks/>
          </p:cNvCxnSpPr>
          <p:nvPr/>
        </p:nvCxnSpPr>
        <p:spPr>
          <a:xfrm>
            <a:off x="7662809" y="2229492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6E3382E-1971-4AFC-A4D5-419CC1C0B418}"/>
              </a:ext>
            </a:extLst>
          </p:cNvPr>
          <p:cNvCxnSpPr>
            <a:cxnSpLocks/>
          </p:cNvCxnSpPr>
          <p:nvPr/>
        </p:nvCxnSpPr>
        <p:spPr>
          <a:xfrm>
            <a:off x="6215865" y="2494908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A7F6071-7E0D-4395-AA28-002D20F33B9A}"/>
              </a:ext>
            </a:extLst>
          </p:cNvPr>
          <p:cNvCxnSpPr>
            <a:cxnSpLocks/>
          </p:cNvCxnSpPr>
          <p:nvPr/>
        </p:nvCxnSpPr>
        <p:spPr>
          <a:xfrm>
            <a:off x="7304926" y="2229492"/>
            <a:ext cx="357883" cy="275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557BF64-7007-49D1-A993-A2AD85989FEF}"/>
              </a:ext>
            </a:extLst>
          </p:cNvPr>
          <p:cNvCxnSpPr>
            <a:cxnSpLocks/>
          </p:cNvCxnSpPr>
          <p:nvPr/>
        </p:nvCxnSpPr>
        <p:spPr>
          <a:xfrm flipV="1">
            <a:off x="7304926" y="2229492"/>
            <a:ext cx="357883" cy="2654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1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/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/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A82EF1B-1FBB-49D4-8EA0-0E5B978A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35" y="0"/>
            <a:ext cx="8486729" cy="39221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2B2F38-063A-45A2-98C1-8853493E8817}"/>
              </a:ext>
            </a:extLst>
          </p:cNvPr>
          <p:cNvSpPr/>
          <p:nvPr/>
        </p:nvSpPr>
        <p:spPr>
          <a:xfrm>
            <a:off x="3209544" y="4864608"/>
            <a:ext cx="2886456" cy="7406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DB644D-417B-4375-8937-BCE4D5457DA2}"/>
              </a:ext>
            </a:extLst>
          </p:cNvPr>
          <p:cNvSpPr/>
          <p:nvPr/>
        </p:nvSpPr>
        <p:spPr>
          <a:xfrm>
            <a:off x="3985146" y="4864608"/>
            <a:ext cx="266814" cy="740664"/>
          </a:xfrm>
          <a:prstGeom prst="roundRect">
            <a:avLst>
              <a:gd name="adj" fmla="val 4361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6B4B39-117E-4A5E-92FA-98289890DB2D}"/>
              </a:ext>
            </a:extLst>
          </p:cNvPr>
          <p:cNvSpPr/>
          <p:nvPr/>
        </p:nvSpPr>
        <p:spPr>
          <a:xfrm>
            <a:off x="4251960" y="5158740"/>
            <a:ext cx="2886456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0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549508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=0,7 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0,87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0,87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−60 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48" t="-962" r="-495475" b="-4384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47" t="-962" r="-151147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753" t="-962" r="-77151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246" t="-962" r="-702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97222" r="-600913" b="-32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97222" r="-200457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97222" r="-116790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97222" r="-425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81324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60150" r="-600913" b="-1616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160150" r="-200457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160150" r="-116790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160150" r="-425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20370" r="-600913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320370" r="-200457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320370" r="-1167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320370" r="-42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432381" r="-600913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432381" r="-200457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432381" r="-1167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432381" r="-42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19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(°)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8197" r="-5995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108197" r="-5995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208197" r="-5995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882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FD6A9D-7575-4E09-A393-65E5132A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00" y="0"/>
            <a:ext cx="3575600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7DA70B9-D98A-496B-9120-5D2571111833}"/>
              </a:ext>
            </a:extLst>
          </p:cNvPr>
          <p:cNvCxnSpPr/>
          <p:nvPr/>
        </p:nvCxnSpPr>
        <p:spPr>
          <a:xfrm>
            <a:off x="4613564" y="1151906"/>
            <a:ext cx="32063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32B9338-DAB6-41A1-BAAB-F3671C9D4BF9}"/>
              </a:ext>
            </a:extLst>
          </p:cNvPr>
          <p:cNvCxnSpPr>
            <a:cxnSpLocks/>
          </p:cNvCxnSpPr>
          <p:nvPr/>
        </p:nvCxnSpPr>
        <p:spPr>
          <a:xfrm flipV="1">
            <a:off x="5919850" y="1056904"/>
            <a:ext cx="0" cy="2933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835012-D6B8-4DF7-A896-E0E123499E9B}"/>
              </a:ext>
            </a:extLst>
          </p:cNvPr>
          <p:cNvCxnSpPr>
            <a:cxnSpLocks/>
          </p:cNvCxnSpPr>
          <p:nvPr/>
        </p:nvCxnSpPr>
        <p:spPr>
          <a:xfrm>
            <a:off x="4677463" y="3572493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728E651-ACCF-4547-9AA8-9CB4D3B35B32}"/>
              </a:ext>
            </a:extLst>
          </p:cNvPr>
          <p:cNvCxnSpPr>
            <a:cxnSpLocks/>
          </p:cNvCxnSpPr>
          <p:nvPr/>
        </p:nvCxnSpPr>
        <p:spPr>
          <a:xfrm flipV="1">
            <a:off x="5991101" y="3572493"/>
            <a:ext cx="0" cy="417616"/>
          </a:xfrm>
          <a:prstGeom prst="line">
            <a:avLst/>
          </a:prstGeom>
          <a:ln w="28575"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/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=−25°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blipFill>
                <a:blip r:embed="rId3"/>
                <a:stretch>
                  <a:fillRect l="-6716" r="-447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4F841BF-AE6B-4F07-94FE-CA4D3E163EA3}"/>
              </a:ext>
            </a:extLst>
          </p:cNvPr>
          <p:cNvCxnSpPr>
            <a:cxnSpLocks/>
          </p:cNvCxnSpPr>
          <p:nvPr/>
        </p:nvCxnSpPr>
        <p:spPr>
          <a:xfrm>
            <a:off x="4677463" y="3990109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236</Words>
  <Application>Microsoft Office PowerPoint</Application>
  <PresentationFormat>Grand écran</PresentationFormat>
  <Paragraphs>96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28</cp:revision>
  <dcterms:created xsi:type="dcterms:W3CDTF">2022-01-24T19:23:46Z</dcterms:created>
  <dcterms:modified xsi:type="dcterms:W3CDTF">2022-03-21T22:09:04Z</dcterms:modified>
</cp:coreProperties>
</file>