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13689-2D46-9512-0ABB-35BC58E0B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80A125-8452-A110-E9E7-25621E241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75E8D5-4B26-1E23-CB6B-1112B3B3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3784-1757-3C4F-E157-E21D009A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E5044-F2FC-42C1-92B3-1598002F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91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BD6CB-8712-F662-AC77-31516EF8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B6A956-08A5-3EE6-742D-2C6C4BC00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45351-FA0C-8059-6F2A-A692A7D0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A9A11-798D-19A1-6A14-9FDE1BE1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CD545E-4A64-5E10-6A4A-EDA42A9C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44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201B48-C9AE-F125-3264-91632F2E8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CED720-4144-137D-3B90-5B179A998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8038F-C287-379C-5277-B3E1913F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55C9B-43BF-50E6-60BD-8638C5A5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81B1E-D2E4-FCD4-F1AD-590D7F1A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933E0-7D1C-470A-16FE-7248DEC4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3464A5-7D32-F884-883E-A8D3A493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1F47AF-D6D0-D946-0966-1AB134A4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EED946-B735-4B72-6F85-B7E67419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47CA8-4992-059E-85B2-6C4912FE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98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F2C53-6755-E77C-E69B-488181CB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BD16E8-8F7C-92D0-5132-5EE8D2E78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06815C-4266-A0A3-4F56-E59482D1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B4FC1F-E1C5-DDCC-D90E-B32B3A03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36D06D-3C61-8D80-9E21-95BA6797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4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AEEBA-8046-7C22-86FB-7D8994E7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2B6509-DFED-EB6F-0F6A-B59B35DE7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3A0563-D22E-4A59-FDC8-403807556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E70190-4CEF-578D-FA72-DC61C3A4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91C3D5-7F90-B529-91FE-681CBD94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4E5D93-5BE1-B11A-5D83-EA4BB7A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09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B2DC5-0042-D5DD-D904-2D818411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BAE1D5-37C9-45EF-AAE2-4B76F369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5C49BE-07C9-A794-1BD3-E7CE3E22B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451E09-67C4-F24A-C16F-E46A7A6CA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A85874-64DD-9C2E-E182-E25A06FC9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070DA7-5B2F-BAA9-1CC8-3540CEC9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F1637D-CBAD-49FD-D0A0-60E6F0EE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39DB47-DC44-A3FB-0F9C-9F282642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00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B1027-D3F2-E49A-74F3-7ACE321B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94DB76-83E6-274B-0CEF-4F884FB4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C7962A-F17B-2E5A-8EAB-06DBA42C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128E79-E856-3CC2-0333-453A90AB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68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A90F32-99AC-3EA3-4300-CCB4228E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910861-2351-1D33-0C34-44285A44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2C92FA-A48D-D0BA-DC14-4C30D2C4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36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D7EE8-405F-C58B-73E7-FADE7668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C6D-E858-F87E-2CB2-1BB2F830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A9B6A1-7F2C-3AEB-FA80-41EF31F4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0685C7-5FF2-F5C9-150D-41316065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1ED755-D6A9-DF55-7AA3-8017D1AB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001041-E6FA-38CF-54BF-680D3B1F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55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45B3F-C1BC-FCF9-89D4-FE9374AD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57BFEC-D705-4AE0-8EEE-0CD2DD18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E38E81-E295-A295-67AA-A8360A6A4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A1AA4B-DC67-5E01-1DB1-F77569E4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4ACF1D-9BAA-9E8D-79A2-9B9DDC88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2A9215-1543-F22E-796F-8B4F98C9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64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59977F-1055-0EE2-05BA-63B82F4D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CA67F8-6241-041B-66C0-C0BD0287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73F2C-D595-D0F0-132C-240BA67A8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95AE2-B93F-4346-A818-7F69C37E107F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E774D-1589-1DAF-7D49-A12D69192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2C059-41DC-150B-6A79-594717261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BBE3D-027E-4DC4-B152-CD428F16FF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8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C8B0F-13FD-76E9-A6A8-04373D5ED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D279B5-3F52-7061-D128-269A3E084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42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65A5E9E-2777-200E-3806-F2EFD106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86" y="4150903"/>
            <a:ext cx="4677428" cy="24577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575BEC-E5B2-2ABB-7DD8-646D6F9E204A}"/>
              </a:ext>
            </a:extLst>
          </p:cNvPr>
          <p:cNvSpPr/>
          <p:nvPr/>
        </p:nvSpPr>
        <p:spPr>
          <a:xfrm>
            <a:off x="3222658" y="1263917"/>
            <a:ext cx="5040000" cy="25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3700A-A511-2A54-18AC-AEAA8254AB8C}"/>
              </a:ext>
            </a:extLst>
          </p:cNvPr>
          <p:cNvSpPr/>
          <p:nvPr/>
        </p:nvSpPr>
        <p:spPr>
          <a:xfrm>
            <a:off x="3222658" y="1263917"/>
            <a:ext cx="50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43048-ADE1-4C4E-4419-9B91F7794E0E}"/>
              </a:ext>
            </a:extLst>
          </p:cNvPr>
          <p:cNvSpPr/>
          <p:nvPr/>
        </p:nvSpPr>
        <p:spPr>
          <a:xfrm>
            <a:off x="3222658" y="1624555"/>
            <a:ext cx="43073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F2E4F7-04E5-A2F8-1C8C-7C90EFE556E5}"/>
              </a:ext>
            </a:extLst>
          </p:cNvPr>
          <p:cNvSpPr/>
          <p:nvPr/>
        </p:nvSpPr>
        <p:spPr>
          <a:xfrm>
            <a:off x="6814191" y="1624555"/>
            <a:ext cx="72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462033-B6F5-F3DA-689F-01F32436D5BF}"/>
              </a:ext>
            </a:extLst>
          </p:cNvPr>
          <p:cNvSpPr/>
          <p:nvPr/>
        </p:nvSpPr>
        <p:spPr>
          <a:xfrm>
            <a:off x="6096000" y="1624555"/>
            <a:ext cx="72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79FDB6-0C61-98FB-98D5-C440A7990948}"/>
              </a:ext>
            </a:extLst>
          </p:cNvPr>
          <p:cNvSpPr/>
          <p:nvPr/>
        </p:nvSpPr>
        <p:spPr>
          <a:xfrm>
            <a:off x="3937808" y="1991541"/>
            <a:ext cx="216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5EAE0-551F-A54F-3E11-A91C06518727}"/>
              </a:ext>
            </a:extLst>
          </p:cNvPr>
          <p:cNvSpPr/>
          <p:nvPr/>
        </p:nvSpPr>
        <p:spPr>
          <a:xfrm>
            <a:off x="3937808" y="1991541"/>
            <a:ext cx="108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39869-B8F5-94F8-51D3-C1FAFCC44F76}"/>
              </a:ext>
            </a:extLst>
          </p:cNvPr>
          <p:cNvSpPr/>
          <p:nvPr/>
        </p:nvSpPr>
        <p:spPr>
          <a:xfrm>
            <a:off x="4657808" y="2313273"/>
            <a:ext cx="7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6810D4-DD36-0F62-8CE7-53CB2EFD4C29}"/>
              </a:ext>
            </a:extLst>
          </p:cNvPr>
          <p:cNvSpPr/>
          <p:nvPr/>
        </p:nvSpPr>
        <p:spPr>
          <a:xfrm>
            <a:off x="7547046" y="1631541"/>
            <a:ext cx="72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892107-98F7-51C5-1A25-E381DF956154}"/>
              </a:ext>
            </a:extLst>
          </p:cNvPr>
          <p:cNvSpPr/>
          <p:nvPr/>
        </p:nvSpPr>
        <p:spPr>
          <a:xfrm>
            <a:off x="3217808" y="1631541"/>
            <a:ext cx="713342" cy="1793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46A4D-6C15-CEF2-BB65-FC42A655CE4A}"/>
              </a:ext>
            </a:extLst>
          </p:cNvPr>
          <p:cNvSpPr/>
          <p:nvPr/>
        </p:nvSpPr>
        <p:spPr>
          <a:xfrm>
            <a:off x="3952779" y="2184400"/>
            <a:ext cx="713342" cy="617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49A06-7223-8A42-A012-86FE6133CABE}"/>
              </a:ext>
            </a:extLst>
          </p:cNvPr>
          <p:cNvSpPr/>
          <p:nvPr/>
        </p:nvSpPr>
        <p:spPr>
          <a:xfrm>
            <a:off x="5382017" y="2222668"/>
            <a:ext cx="713342" cy="617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AF6D54-4E4C-AC6E-25E2-6B2D087FC205}"/>
              </a:ext>
            </a:extLst>
          </p:cNvPr>
          <p:cNvSpPr/>
          <p:nvPr/>
        </p:nvSpPr>
        <p:spPr>
          <a:xfrm>
            <a:off x="4683825" y="2184400"/>
            <a:ext cx="713342" cy="617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9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3F91BCC-283E-6ED0-988E-DE21B6B7C655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H="1">
            <a:off x="6601260" y="4460978"/>
            <a:ext cx="1265286" cy="401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5A4E014E-0B2B-6013-1CA8-EE91D396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" y="443230"/>
            <a:ext cx="4789521" cy="2277110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48C47CBB-5E65-2A6A-BCED-48961E8A446E}"/>
              </a:ext>
            </a:extLst>
          </p:cNvPr>
          <p:cNvSpPr/>
          <p:nvPr/>
        </p:nvSpPr>
        <p:spPr>
          <a:xfrm>
            <a:off x="4154672" y="396093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E4F271C-88C1-64F6-B97A-2672AE79D55A}"/>
              </a:ext>
            </a:extLst>
          </p:cNvPr>
          <p:cNvSpPr/>
          <p:nvPr/>
        </p:nvSpPr>
        <p:spPr>
          <a:xfrm>
            <a:off x="8795519" y="4655856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10623F9-0E27-A1A5-56B1-B79CAAFF761D}"/>
              </a:ext>
            </a:extLst>
          </p:cNvPr>
          <p:cNvSpPr/>
          <p:nvPr/>
        </p:nvSpPr>
        <p:spPr>
          <a:xfrm>
            <a:off x="5172811" y="464673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7999C3C-0EFA-6BFF-304A-DCFA3500A875}"/>
              </a:ext>
            </a:extLst>
          </p:cNvPr>
          <p:cNvSpPr/>
          <p:nvPr/>
        </p:nvSpPr>
        <p:spPr>
          <a:xfrm>
            <a:off x="8043779" y="321300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A18D9A5-B8CB-2D6D-2C23-766CDBDC27DC}"/>
              </a:ext>
            </a:extLst>
          </p:cNvPr>
          <p:cNvSpPr/>
          <p:nvPr/>
        </p:nvSpPr>
        <p:spPr>
          <a:xfrm>
            <a:off x="6601260" y="321300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7FAF4A7-E68E-BA2F-D8CE-EEF5BAD6A133}"/>
              </a:ext>
            </a:extLst>
          </p:cNvPr>
          <p:cNvSpPr/>
          <p:nvPr/>
        </p:nvSpPr>
        <p:spPr>
          <a:xfrm>
            <a:off x="5158741" y="321300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77C83B-D7A8-ED3E-F4D4-30DC2C3F8F5E}"/>
              </a:ext>
            </a:extLst>
          </p:cNvPr>
          <p:cNvSpPr/>
          <p:nvPr/>
        </p:nvSpPr>
        <p:spPr>
          <a:xfrm>
            <a:off x="6601260" y="4646730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62F549D-EADF-58E1-887C-F66C6A2EA789}"/>
              </a:ext>
            </a:extLst>
          </p:cNvPr>
          <p:cNvSpPr/>
          <p:nvPr/>
        </p:nvSpPr>
        <p:spPr>
          <a:xfrm>
            <a:off x="7803281" y="4092243"/>
            <a:ext cx="432000" cy="43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C9407E7-7AE2-35FC-6351-43473C73D05E}"/>
              </a:ext>
            </a:extLst>
          </p:cNvPr>
          <p:cNvCxnSpPr>
            <a:cxnSpLocks/>
            <a:stCxn id="13" idx="2"/>
            <a:endCxn id="8" idx="7"/>
          </p:cNvCxnSpPr>
          <p:nvPr/>
        </p:nvCxnSpPr>
        <p:spPr>
          <a:xfrm flipH="1">
            <a:off x="4523407" y="3429000"/>
            <a:ext cx="635334" cy="595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B5E1E8C-CCCE-0D47-38BF-067529DAFBB5}"/>
              </a:ext>
            </a:extLst>
          </p:cNvPr>
          <p:cNvCxnSpPr>
            <a:cxnSpLocks/>
            <a:stCxn id="10" idx="2"/>
            <a:endCxn id="8" idx="5"/>
          </p:cNvCxnSpPr>
          <p:nvPr/>
        </p:nvCxnSpPr>
        <p:spPr>
          <a:xfrm flipH="1" flipV="1">
            <a:off x="4523407" y="4329665"/>
            <a:ext cx="649404" cy="533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B54BDFE-5C0F-9A60-2EB2-739159650D6B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5590741" y="3429000"/>
            <a:ext cx="10105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91F81E6-904F-33F6-AD06-2227224214B1}"/>
              </a:ext>
            </a:extLst>
          </p:cNvPr>
          <p:cNvCxnSpPr>
            <a:cxnSpLocks/>
            <a:stCxn id="10" idx="0"/>
            <a:endCxn id="13" idx="4"/>
          </p:cNvCxnSpPr>
          <p:nvPr/>
        </p:nvCxnSpPr>
        <p:spPr>
          <a:xfrm flipH="1" flipV="1">
            <a:off x="5374741" y="3645000"/>
            <a:ext cx="14070" cy="1001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CF87035-31E9-1526-5EF9-CCAE340001A2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5604811" y="4862730"/>
            <a:ext cx="9964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83BEC4C-D020-CE88-C2EB-842337D40053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7033260" y="4862730"/>
            <a:ext cx="1762259" cy="9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C4F81B3-4A5E-528C-CE10-99FDD04241C9}"/>
              </a:ext>
            </a:extLst>
          </p:cNvPr>
          <p:cNvCxnSpPr>
            <a:cxnSpLocks/>
            <a:stCxn id="15" idx="5"/>
            <a:endCxn id="9" idx="1"/>
          </p:cNvCxnSpPr>
          <p:nvPr/>
        </p:nvCxnSpPr>
        <p:spPr>
          <a:xfrm>
            <a:off x="8172016" y="4460978"/>
            <a:ext cx="686768" cy="258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60ABCFB-36B1-7047-8626-4C067CC2BE4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6969995" y="3581735"/>
            <a:ext cx="896551" cy="573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29043B30-F250-D0AC-0313-DF7BB7EFDC07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flipH="1">
            <a:off x="7033260" y="3429000"/>
            <a:ext cx="10105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1227002-C26F-26A6-F853-2DA63DC90B33}"/>
              </a:ext>
            </a:extLst>
          </p:cNvPr>
          <p:cNvCxnSpPr>
            <a:cxnSpLocks/>
            <a:stCxn id="11" idx="3"/>
            <a:endCxn id="14" idx="7"/>
          </p:cNvCxnSpPr>
          <p:nvPr/>
        </p:nvCxnSpPr>
        <p:spPr>
          <a:xfrm flipH="1">
            <a:off x="6969995" y="3581735"/>
            <a:ext cx="1137049" cy="1128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E9F8E32-C753-D042-F383-CD17390E219B}"/>
              </a:ext>
            </a:extLst>
          </p:cNvPr>
          <p:cNvCxnSpPr>
            <a:cxnSpLocks/>
            <a:stCxn id="11" idx="5"/>
            <a:endCxn id="9" idx="0"/>
          </p:cNvCxnSpPr>
          <p:nvPr/>
        </p:nvCxnSpPr>
        <p:spPr>
          <a:xfrm>
            <a:off x="8412514" y="3581735"/>
            <a:ext cx="599005" cy="1074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90FA4135-4EDB-0684-B34A-1C622FE86D5A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6817260" y="3645000"/>
            <a:ext cx="0" cy="1001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E8AF90D-2FEC-CB64-896A-454D795B1BE8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5541546" y="3581735"/>
            <a:ext cx="1122979" cy="1128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F53E339D-98B7-A7D1-5428-A33E53A59964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 flipH="1">
            <a:off x="8019281" y="3645000"/>
            <a:ext cx="240498" cy="447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312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2024-04-29T12:12:49Z</dcterms:created>
  <dcterms:modified xsi:type="dcterms:W3CDTF">2024-04-29T12:54:02Z</dcterms:modified>
</cp:coreProperties>
</file>