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4" r:id="rId4"/>
    <p:sldId id="263" r:id="rId5"/>
    <p:sldId id="256" r:id="rId6"/>
    <p:sldId id="260" r:id="rId7"/>
    <p:sldId id="261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84FF"/>
    <a:srgbClr val="88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BA178-D76E-4A52-A303-6B1E57301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625919-5E04-4304-829A-B34BAB07B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916AE2-3281-4ED4-BB21-E0FA4158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90062B-42D1-45C4-96DA-12C74F2A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A9552-17AA-4852-AFDA-3D212062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76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BD249-69A3-4D0B-A5D2-451DD5B3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021E58-A07B-43B4-9684-72322653C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393886-EC34-492A-9B0A-36F963B8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12239A-84F8-43AB-AF89-89F871DA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CB6D38-D179-4528-94DF-A547E7FD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25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D93AAF-4BC2-4111-976C-BE01233A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0B7C50-3A4F-4DD8-901A-D076E5A2C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E6CEE5-5133-4FDD-9C96-AF92EA94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9490F8-4A86-49D4-A5D0-5C48729E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F438F3-2014-4ACB-9373-CB838114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37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01F1D-84A3-419B-96F8-B7E20A05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8DAE48-5C14-44B9-9237-45165FE98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7DB4BE-52BC-4D71-95FF-4F9798BA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395818-01E9-416E-9047-5FBD2AC9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7DEA83-6537-489C-9D96-F96B76A0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80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57236-5B50-427F-A3C2-661F3753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882444-F532-4AD7-8EDD-E55ED4184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45DED1-AA3A-4804-88FC-6F5D445D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E2AFEA-FF5B-403A-9DBA-AD2DAA03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92E785-1007-4CDC-82D0-3D9B4A79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9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FEDBE-D507-4FC5-8E4A-58B88F92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4D125-8EFF-454A-B5F3-D307E6D4D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B42FFA-7BCA-475F-8436-A3365208A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A955ED-3076-49FB-8C20-0AA97E99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D6DD88-D5EC-4FC0-8B8E-226A1CCD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9F625C-BF47-45DA-97CB-1D75DA84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0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6E160-8305-4126-BD5B-063F5AF8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C5CADC-19EE-4DEB-9459-199F9592B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7F72F6-3CBD-43C7-848E-0DD9ECCD2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89F368C-C0F7-463D-A5E4-7E6850629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D4BF71-A358-4325-A1A3-40141FF01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58E950-8C39-40CD-9A5F-3B3AE02D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F0CD92-D876-4FA3-9240-BDB40AEC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C7767C-4296-4C53-8B7D-A7E6B601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55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DA7BE-9058-44B5-A595-7699EE5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683FC2-3F67-4376-9F8D-E01C67B0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A1723D-5778-400B-B085-5C7436B2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1B7F0A-02DE-4450-A415-2E3B2199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71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7EBC31-07B7-489B-8C23-BCE33BA4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0FB846-15E1-4967-B52C-D6B47321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31F0E7-3803-472F-94A4-169FBF18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40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D5638-022E-438F-AD0E-A9259D6B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4D0B4-4C8D-41A3-AC8F-9B2EEAFF0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9DF08D-5CF9-43E0-AA49-F79DE4C76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5259EF-86E6-44A9-9E07-434D8E9F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D927E0-280A-488B-B83D-BFDAF829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AE011F-0388-491C-B587-B37D7304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12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3F08F-F948-4AF3-95E6-F6BE9E7E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0BD510-493C-46F7-B7D6-A040F35B8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3524D2-53CF-4221-A931-C78D81E65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7469D1-62FF-42A2-98D0-1F5C78BF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83CBEA-5064-481E-B297-7F1D9E91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788DE3-DC8A-4513-A020-B182FDD8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59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737FDFF-F3AC-40C3-94F0-0017FE7F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11804E-CA2F-48F4-BAD4-D4AD4895B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9CF9B6-27A9-4B78-B894-D2DE04B8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ECFAC-1254-4C1B-8D44-747D8ED10A4A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3E5707-645A-4E88-8460-ED5C80DF1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859F49-8802-4976-BDE6-957B1B2E9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1.png"/><Relationship Id="rId5" Type="http://schemas.openxmlformats.org/officeDocument/2006/relationships/image" Target="../media/image4.png"/><Relationship Id="rId10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70E741C-D2BD-49B1-B0BA-A88B54547657}"/>
              </a:ext>
            </a:extLst>
          </p:cNvPr>
          <p:cNvSpPr/>
          <p:nvPr/>
        </p:nvSpPr>
        <p:spPr>
          <a:xfrm>
            <a:off x="3193573" y="3147005"/>
            <a:ext cx="1241946" cy="60050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9782BC4-81C1-4BC9-9AAB-44AC0DAEA600}"/>
              </a:ext>
            </a:extLst>
          </p:cNvPr>
          <p:cNvSpPr/>
          <p:nvPr/>
        </p:nvSpPr>
        <p:spPr>
          <a:xfrm>
            <a:off x="5475027" y="3147005"/>
            <a:ext cx="1241946" cy="60050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1C516E6-3143-44D7-B17D-38BF5171D3E3}"/>
              </a:ext>
            </a:extLst>
          </p:cNvPr>
          <p:cNvSpPr/>
          <p:nvPr/>
        </p:nvSpPr>
        <p:spPr>
          <a:xfrm>
            <a:off x="7756481" y="3147005"/>
            <a:ext cx="1241946" cy="60050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B161F17-0151-422E-8B31-B1D6740EF69A}"/>
              </a:ext>
            </a:extLst>
          </p:cNvPr>
          <p:cNvSpPr/>
          <p:nvPr/>
        </p:nvSpPr>
        <p:spPr>
          <a:xfrm>
            <a:off x="5826000" y="2158945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5999CE-45AF-4712-A18E-242BEBAE6552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3814546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094B753-AC8C-42FB-852E-FC37B585FDEB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3814546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3A2E2AE-71C4-4B71-9D7C-0F168A272EB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8377454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25FBBD5-53E0-4D89-8DA4-A04B3B5639F8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>
            <a:off x="6096000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DA19E69-C5E1-4E66-B42C-ED8E6C824E70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>
            <a:off x="8377454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5DBE66E-E3C5-4C78-B0A4-B74F9C44633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35519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BB2A0E0-50E9-480A-B1AA-4CABBBDE313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716973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1EF57F6-054A-412B-9E9F-3A1A965F2698}"/>
              </a:ext>
            </a:extLst>
          </p:cNvPr>
          <p:cNvCxnSpPr>
            <a:cxnSpLocks/>
          </p:cNvCxnSpPr>
          <p:nvPr/>
        </p:nvCxnSpPr>
        <p:spPr>
          <a:xfrm flipV="1">
            <a:off x="3814546" y="1288443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82A9483-62BB-4955-A906-8C0F7821247A}"/>
              </a:ext>
            </a:extLst>
          </p:cNvPr>
          <p:cNvCxnSpPr>
            <a:cxnSpLocks/>
            <a:stCxn id="41" idx="4"/>
            <a:endCxn id="9" idx="0"/>
          </p:cNvCxnSpPr>
          <p:nvPr/>
        </p:nvCxnSpPr>
        <p:spPr>
          <a:xfrm>
            <a:off x="6096000" y="1558443"/>
            <a:ext cx="0" cy="60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17E034F2-A174-4006-A50C-8D54A928AB95}"/>
              </a:ext>
            </a:extLst>
          </p:cNvPr>
          <p:cNvSpPr/>
          <p:nvPr/>
        </p:nvSpPr>
        <p:spPr>
          <a:xfrm>
            <a:off x="5826000" y="1018443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7387967-30F3-482C-88D4-6D895C3E527E}"/>
              </a:ext>
            </a:extLst>
          </p:cNvPr>
          <p:cNvSpPr/>
          <p:nvPr/>
        </p:nvSpPr>
        <p:spPr>
          <a:xfrm>
            <a:off x="3544546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6D65CD2-3ABB-42D8-A34A-B2A57930E580}"/>
              </a:ext>
            </a:extLst>
          </p:cNvPr>
          <p:cNvSpPr/>
          <p:nvPr/>
        </p:nvSpPr>
        <p:spPr>
          <a:xfrm>
            <a:off x="8107454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56A73B88-1800-4444-BC62-7512AEA7B98F}"/>
              </a:ext>
            </a:extLst>
          </p:cNvPr>
          <p:cNvSpPr/>
          <p:nvPr/>
        </p:nvSpPr>
        <p:spPr>
          <a:xfrm>
            <a:off x="3704817" y="280943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Signe de multiplication 61">
            <a:extLst>
              <a:ext uri="{FF2B5EF4-FFF2-40B4-BE49-F238E27FC236}">
                <a16:creationId xmlns:a16="http://schemas.microsoft.com/office/drawing/2014/main" id="{AE361FFD-D453-4A23-8FEA-35D016460C65}"/>
              </a:ext>
            </a:extLst>
          </p:cNvPr>
          <p:cNvSpPr/>
          <p:nvPr/>
        </p:nvSpPr>
        <p:spPr>
          <a:xfrm>
            <a:off x="3704817" y="3834476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Signe de multiplication 63">
            <a:extLst>
              <a:ext uri="{FF2B5EF4-FFF2-40B4-BE49-F238E27FC236}">
                <a16:creationId xmlns:a16="http://schemas.microsoft.com/office/drawing/2014/main" id="{48C4BD9E-1465-437D-9AB1-25EA3C8B3309}"/>
              </a:ext>
            </a:extLst>
          </p:cNvPr>
          <p:cNvSpPr/>
          <p:nvPr/>
        </p:nvSpPr>
        <p:spPr>
          <a:xfrm>
            <a:off x="8267726" y="2784487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Signe de multiplication 64">
            <a:extLst>
              <a:ext uri="{FF2B5EF4-FFF2-40B4-BE49-F238E27FC236}">
                <a16:creationId xmlns:a16="http://schemas.microsoft.com/office/drawing/2014/main" id="{B2AD9AFA-109C-4A81-88E0-F01AE1BBCA63}"/>
              </a:ext>
            </a:extLst>
          </p:cNvPr>
          <p:cNvSpPr/>
          <p:nvPr/>
        </p:nvSpPr>
        <p:spPr>
          <a:xfrm>
            <a:off x="8267726" y="3809524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E15C5DFB-2718-4541-A495-8DB3A5CD952F}"/>
              </a:ext>
            </a:extLst>
          </p:cNvPr>
          <p:cNvGrpSpPr/>
          <p:nvPr/>
        </p:nvGrpSpPr>
        <p:grpSpPr>
          <a:xfrm>
            <a:off x="5916000" y="693209"/>
            <a:ext cx="360000" cy="325234"/>
            <a:chOff x="5916000" y="693209"/>
            <a:chExt cx="360000" cy="32523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4B4C92-32F0-469D-9C8E-43B8D189F1C3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890246B-E46F-401A-B104-31E0F0B24B23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C98B502B-0F3D-44E0-BF97-33F0189CD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6BD5C1C0-775C-475C-AD25-450069E51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9" name="Ellipse 78">
            <a:extLst>
              <a:ext uri="{FF2B5EF4-FFF2-40B4-BE49-F238E27FC236}">
                <a16:creationId xmlns:a16="http://schemas.microsoft.com/office/drawing/2014/main" id="{084B1B8B-194B-4D5C-A2C2-4EA06FCFFFC7}"/>
              </a:ext>
            </a:extLst>
          </p:cNvPr>
          <p:cNvSpPr/>
          <p:nvPr/>
        </p:nvSpPr>
        <p:spPr>
          <a:xfrm>
            <a:off x="6966727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5F13654B-F966-466A-A1ED-E02B7D85DB1E}"/>
              </a:ext>
            </a:extLst>
          </p:cNvPr>
          <p:cNvSpPr/>
          <p:nvPr/>
        </p:nvSpPr>
        <p:spPr>
          <a:xfrm>
            <a:off x="4685272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/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blipFill>
                <a:blip r:embed="rId2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/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blipFill>
                <a:blip r:embed="rId3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/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blipFill>
                <a:blip r:embed="rId4"/>
                <a:stretch>
                  <a:fillRect l="-1961" r="-19608" b="-13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/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blipFill>
                <a:blip r:embed="rId5"/>
                <a:stretch>
                  <a:fillRect l="-4000" r="-20000" b="-14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ZoneTexte 85">
            <a:extLst>
              <a:ext uri="{FF2B5EF4-FFF2-40B4-BE49-F238E27FC236}">
                <a16:creationId xmlns:a16="http://schemas.microsoft.com/office/drawing/2014/main" id="{5056E181-2794-408A-809A-16EE080047BC}"/>
              </a:ext>
            </a:extLst>
          </p:cNvPr>
          <p:cNvSpPr txBox="1"/>
          <p:nvPr/>
        </p:nvSpPr>
        <p:spPr>
          <a:xfrm rot="16200000">
            <a:off x="4187234" y="3682784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4C412A1-CBA3-48A9-B609-BE12F076EEEB}"/>
              </a:ext>
            </a:extLst>
          </p:cNvPr>
          <p:cNvSpPr txBox="1"/>
          <p:nvPr/>
        </p:nvSpPr>
        <p:spPr>
          <a:xfrm rot="16200000">
            <a:off x="7259421" y="3672877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4C39C9F-14E4-4F38-AB75-C1C4E4B30965}"/>
              </a:ext>
            </a:extLst>
          </p:cNvPr>
          <p:cNvSpPr txBox="1"/>
          <p:nvPr/>
        </p:nvSpPr>
        <p:spPr>
          <a:xfrm rot="16200000">
            <a:off x="4864224" y="3783022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6FB9CB1-CFB8-4C96-B73C-D9AA7BC2D2FC}"/>
              </a:ext>
            </a:extLst>
          </p:cNvPr>
          <p:cNvSpPr txBox="1"/>
          <p:nvPr/>
        </p:nvSpPr>
        <p:spPr>
          <a:xfrm rot="16200000">
            <a:off x="6353257" y="3776610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90" name="Signe de multiplication 89">
            <a:extLst>
              <a:ext uri="{FF2B5EF4-FFF2-40B4-BE49-F238E27FC236}">
                <a16:creationId xmlns:a16="http://schemas.microsoft.com/office/drawing/2014/main" id="{14A400B5-BCA7-4F7F-8773-FDA8A9DA4DF6}"/>
              </a:ext>
            </a:extLst>
          </p:cNvPr>
          <p:cNvSpPr/>
          <p:nvPr/>
        </p:nvSpPr>
        <p:spPr>
          <a:xfrm>
            <a:off x="7521840" y="3339431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Signe de multiplication 90">
            <a:extLst>
              <a:ext uri="{FF2B5EF4-FFF2-40B4-BE49-F238E27FC236}">
                <a16:creationId xmlns:a16="http://schemas.microsoft.com/office/drawing/2014/main" id="{FAF6EDE7-D3CE-4045-B92B-7299AED75CB6}"/>
              </a:ext>
            </a:extLst>
          </p:cNvPr>
          <p:cNvSpPr/>
          <p:nvPr/>
        </p:nvSpPr>
        <p:spPr>
          <a:xfrm>
            <a:off x="4450011" y="333820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22332B9A-F340-4733-B141-55FCF94630E8}"/>
              </a:ext>
            </a:extLst>
          </p:cNvPr>
          <p:cNvGrpSpPr/>
          <p:nvPr/>
        </p:nvGrpSpPr>
        <p:grpSpPr>
          <a:xfrm>
            <a:off x="5421169" y="2492482"/>
            <a:ext cx="891850" cy="773075"/>
            <a:chOff x="3146235" y="2488471"/>
            <a:chExt cx="891850" cy="773075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0E145CE6-455B-425E-890A-108616ECCDD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8878388"/>
                <a:gd name="adj2" fmla="val 14492985"/>
              </a:avLst>
            </a:prstGeom>
            <a:ln w="28575">
              <a:solidFill>
                <a:srgbClr val="C00000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1F728885-D45F-4FD3-8A5E-654587E6088A}"/>
                  </a:ext>
                </a:extLst>
              </p:cNvPr>
              <p:cNvSpPr txBox="1"/>
              <p:nvPr/>
            </p:nvSpPr>
            <p:spPr>
              <a:xfrm>
                <a:off x="6061383" y="1663482"/>
                <a:ext cx="1311179" cy="356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RSG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1F728885-D45F-4FD3-8A5E-654587E60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383" y="1663482"/>
                <a:ext cx="1311179" cy="356380"/>
              </a:xfrm>
              <a:prstGeom prst="rect">
                <a:avLst/>
              </a:prstGeom>
              <a:blipFill>
                <a:blip r:embed="rId8"/>
                <a:stretch>
                  <a:fillRect l="-1395" b="-137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0477654E-9956-4859-B590-DCB88807D580}"/>
                  </a:ext>
                </a:extLst>
              </p:cNvPr>
              <p:cNvSpPr txBox="1"/>
              <p:nvPr/>
            </p:nvSpPr>
            <p:spPr>
              <a:xfrm>
                <a:off x="3822711" y="1549194"/>
                <a:ext cx="1311179" cy="356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CP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0477654E-9956-4859-B590-DCB88807D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11" y="1549194"/>
                <a:ext cx="1311179" cy="356380"/>
              </a:xfrm>
              <a:prstGeom prst="rect">
                <a:avLst/>
              </a:prstGeom>
              <a:blipFill>
                <a:blip r:embed="rId9"/>
                <a:stretch>
                  <a:fillRect l="-1395" b="-135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05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7FD6A9D-7575-4E09-A393-65E5132A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200" y="0"/>
            <a:ext cx="3575600" cy="685800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7DA70B9-D98A-496B-9120-5D2571111833}"/>
              </a:ext>
            </a:extLst>
          </p:cNvPr>
          <p:cNvCxnSpPr/>
          <p:nvPr/>
        </p:nvCxnSpPr>
        <p:spPr>
          <a:xfrm>
            <a:off x="4613564" y="1151906"/>
            <a:ext cx="320633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32B9338-DAB6-41A1-BAAB-F3671C9D4BF9}"/>
              </a:ext>
            </a:extLst>
          </p:cNvPr>
          <p:cNvCxnSpPr>
            <a:cxnSpLocks/>
          </p:cNvCxnSpPr>
          <p:nvPr/>
        </p:nvCxnSpPr>
        <p:spPr>
          <a:xfrm flipV="1">
            <a:off x="5919850" y="1056904"/>
            <a:ext cx="0" cy="293320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835012-D6B8-4DF7-A896-E0E123499E9B}"/>
              </a:ext>
            </a:extLst>
          </p:cNvPr>
          <p:cNvCxnSpPr>
            <a:cxnSpLocks/>
          </p:cNvCxnSpPr>
          <p:nvPr/>
        </p:nvCxnSpPr>
        <p:spPr>
          <a:xfrm>
            <a:off x="4677463" y="3572493"/>
            <a:ext cx="30830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728E651-ACCF-4547-9AA8-9CB4D3B35B32}"/>
              </a:ext>
            </a:extLst>
          </p:cNvPr>
          <p:cNvCxnSpPr>
            <a:cxnSpLocks/>
          </p:cNvCxnSpPr>
          <p:nvPr/>
        </p:nvCxnSpPr>
        <p:spPr>
          <a:xfrm flipV="1">
            <a:off x="5991101" y="3572493"/>
            <a:ext cx="0" cy="417616"/>
          </a:xfrm>
          <a:prstGeom prst="line">
            <a:avLst/>
          </a:prstGeom>
          <a:ln w="28575"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469B3C5-56FD-4B0C-A32F-B13077681FC0}"/>
                  </a:ext>
                </a:extLst>
              </p:cNvPr>
              <p:cNvSpPr txBox="1"/>
              <p:nvPr/>
            </p:nvSpPr>
            <p:spPr>
              <a:xfrm>
                <a:off x="6083588" y="3688968"/>
                <a:ext cx="81823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=−25°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469B3C5-56FD-4B0C-A32F-B13077681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588" y="3688968"/>
                <a:ext cx="818237" cy="184666"/>
              </a:xfrm>
              <a:prstGeom prst="rect">
                <a:avLst/>
              </a:prstGeom>
              <a:blipFill>
                <a:blip r:embed="rId3"/>
                <a:stretch>
                  <a:fillRect l="-6716" r="-4478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4F841BF-AE6B-4F07-94FE-CA4D3E163EA3}"/>
              </a:ext>
            </a:extLst>
          </p:cNvPr>
          <p:cNvCxnSpPr>
            <a:cxnSpLocks/>
          </p:cNvCxnSpPr>
          <p:nvPr/>
        </p:nvCxnSpPr>
        <p:spPr>
          <a:xfrm>
            <a:off x="4677463" y="3990109"/>
            <a:ext cx="30830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14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70E741C-D2BD-49B1-B0BA-A88B54547657}"/>
              </a:ext>
            </a:extLst>
          </p:cNvPr>
          <p:cNvSpPr/>
          <p:nvPr/>
        </p:nvSpPr>
        <p:spPr>
          <a:xfrm>
            <a:off x="3193573" y="3147005"/>
            <a:ext cx="1241946" cy="60050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9782BC4-81C1-4BC9-9AAB-44AC0DAEA600}"/>
              </a:ext>
            </a:extLst>
          </p:cNvPr>
          <p:cNvSpPr/>
          <p:nvPr/>
        </p:nvSpPr>
        <p:spPr>
          <a:xfrm>
            <a:off x="5475027" y="3147005"/>
            <a:ext cx="1241946" cy="60050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1C516E6-3143-44D7-B17D-38BF5171D3E3}"/>
              </a:ext>
            </a:extLst>
          </p:cNvPr>
          <p:cNvSpPr/>
          <p:nvPr/>
        </p:nvSpPr>
        <p:spPr>
          <a:xfrm>
            <a:off x="7756481" y="3147005"/>
            <a:ext cx="1241946" cy="60050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B161F17-0151-422E-8B31-B1D6740EF69A}"/>
              </a:ext>
            </a:extLst>
          </p:cNvPr>
          <p:cNvSpPr/>
          <p:nvPr/>
        </p:nvSpPr>
        <p:spPr>
          <a:xfrm>
            <a:off x="5826000" y="2158945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886889-BB00-4633-A3C2-60D104E29E59}"/>
              </a:ext>
            </a:extLst>
          </p:cNvPr>
          <p:cNvSpPr/>
          <p:nvPr/>
        </p:nvSpPr>
        <p:spPr>
          <a:xfrm>
            <a:off x="5826000" y="4140902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5999CE-45AF-4712-A18E-242BEBAE6552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3814546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094B753-AC8C-42FB-852E-FC37B585FDE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814546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581CA43-674F-4558-AF46-AB0249FE4689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096000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3A2E2AE-71C4-4B71-9D7C-0F168A272EB9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8377454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25FBBD5-53E0-4D89-8DA4-A04B3B5639F8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>
            <a:off x="6096000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DA19E69-C5E1-4E66-B42C-ED8E6C824E70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>
            <a:off x="8377454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5DBE66E-E3C5-4C78-B0A4-B74F9C44633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35519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BB2A0E0-50E9-480A-B1AA-4CABBBDE313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716973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1EF57F6-054A-412B-9E9F-3A1A965F2698}"/>
              </a:ext>
            </a:extLst>
          </p:cNvPr>
          <p:cNvCxnSpPr>
            <a:cxnSpLocks/>
          </p:cNvCxnSpPr>
          <p:nvPr/>
        </p:nvCxnSpPr>
        <p:spPr>
          <a:xfrm flipV="1">
            <a:off x="3814546" y="1288443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82A9483-62BB-4955-A906-8C0F7821247A}"/>
              </a:ext>
            </a:extLst>
          </p:cNvPr>
          <p:cNvCxnSpPr>
            <a:cxnSpLocks/>
            <a:stCxn id="41" idx="4"/>
            <a:endCxn id="9" idx="0"/>
          </p:cNvCxnSpPr>
          <p:nvPr/>
        </p:nvCxnSpPr>
        <p:spPr>
          <a:xfrm>
            <a:off x="6096000" y="1558443"/>
            <a:ext cx="0" cy="60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17E034F2-A174-4006-A50C-8D54A928AB95}"/>
              </a:ext>
            </a:extLst>
          </p:cNvPr>
          <p:cNvSpPr/>
          <p:nvPr/>
        </p:nvSpPr>
        <p:spPr>
          <a:xfrm>
            <a:off x="5826000" y="1018443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DDB202D-BF22-4FCE-91A5-69AD630FDF9B}"/>
              </a:ext>
            </a:extLst>
          </p:cNvPr>
          <p:cNvCxnSpPr>
            <a:cxnSpLocks/>
          </p:cNvCxnSpPr>
          <p:nvPr/>
        </p:nvCxnSpPr>
        <p:spPr>
          <a:xfrm rot="10800000">
            <a:off x="3814546" y="4431371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94442-C074-472C-9ABB-932F64EEB89A}"/>
              </a:ext>
            </a:extLst>
          </p:cNvPr>
          <p:cNvCxnSpPr>
            <a:cxnSpLocks/>
            <a:stCxn id="56" idx="4"/>
            <a:endCxn id="10" idx="4"/>
          </p:cNvCxnSpPr>
          <p:nvPr/>
        </p:nvCxnSpPr>
        <p:spPr>
          <a:xfrm flipV="1">
            <a:off x="6096000" y="4680902"/>
            <a:ext cx="0" cy="61865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D7A185FC-F799-45BD-9DC7-F604F441001B}"/>
              </a:ext>
            </a:extLst>
          </p:cNvPr>
          <p:cNvSpPr/>
          <p:nvPr/>
        </p:nvSpPr>
        <p:spPr>
          <a:xfrm rot="10800000">
            <a:off x="5826000" y="5299557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7387967-30F3-482C-88D4-6D895C3E527E}"/>
              </a:ext>
            </a:extLst>
          </p:cNvPr>
          <p:cNvSpPr/>
          <p:nvPr/>
        </p:nvSpPr>
        <p:spPr>
          <a:xfrm>
            <a:off x="3544546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7B1D00B-1EAA-49CD-A8C0-CF03179E69E3}"/>
              </a:ext>
            </a:extLst>
          </p:cNvPr>
          <p:cNvSpPr/>
          <p:nvPr/>
        </p:nvSpPr>
        <p:spPr>
          <a:xfrm>
            <a:off x="3544546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6D65CD2-3ABB-42D8-A34A-B2A57930E580}"/>
              </a:ext>
            </a:extLst>
          </p:cNvPr>
          <p:cNvSpPr/>
          <p:nvPr/>
        </p:nvSpPr>
        <p:spPr>
          <a:xfrm>
            <a:off x="8107454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04D9EE-0E86-402F-978F-675684314AEA}"/>
              </a:ext>
            </a:extLst>
          </p:cNvPr>
          <p:cNvSpPr/>
          <p:nvPr/>
        </p:nvSpPr>
        <p:spPr>
          <a:xfrm>
            <a:off x="8107454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56A73B88-1800-4444-BC62-7512AEA7B98F}"/>
              </a:ext>
            </a:extLst>
          </p:cNvPr>
          <p:cNvSpPr/>
          <p:nvPr/>
        </p:nvSpPr>
        <p:spPr>
          <a:xfrm>
            <a:off x="3704817" y="280943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Signe de multiplication 61">
            <a:extLst>
              <a:ext uri="{FF2B5EF4-FFF2-40B4-BE49-F238E27FC236}">
                <a16:creationId xmlns:a16="http://schemas.microsoft.com/office/drawing/2014/main" id="{AE361FFD-D453-4A23-8FEA-35D016460C65}"/>
              </a:ext>
            </a:extLst>
          </p:cNvPr>
          <p:cNvSpPr/>
          <p:nvPr/>
        </p:nvSpPr>
        <p:spPr>
          <a:xfrm>
            <a:off x="3704817" y="3834476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Signe de multiplication 63">
            <a:extLst>
              <a:ext uri="{FF2B5EF4-FFF2-40B4-BE49-F238E27FC236}">
                <a16:creationId xmlns:a16="http://schemas.microsoft.com/office/drawing/2014/main" id="{48C4BD9E-1465-437D-9AB1-25EA3C8B3309}"/>
              </a:ext>
            </a:extLst>
          </p:cNvPr>
          <p:cNvSpPr/>
          <p:nvPr/>
        </p:nvSpPr>
        <p:spPr>
          <a:xfrm>
            <a:off x="8267726" y="2784487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Signe de multiplication 64">
            <a:extLst>
              <a:ext uri="{FF2B5EF4-FFF2-40B4-BE49-F238E27FC236}">
                <a16:creationId xmlns:a16="http://schemas.microsoft.com/office/drawing/2014/main" id="{B2AD9AFA-109C-4A81-88E0-F01AE1BBCA63}"/>
              </a:ext>
            </a:extLst>
          </p:cNvPr>
          <p:cNvSpPr/>
          <p:nvPr/>
        </p:nvSpPr>
        <p:spPr>
          <a:xfrm>
            <a:off x="8267726" y="3809524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E15C5DFB-2718-4541-A495-8DB3A5CD952F}"/>
              </a:ext>
            </a:extLst>
          </p:cNvPr>
          <p:cNvGrpSpPr/>
          <p:nvPr/>
        </p:nvGrpSpPr>
        <p:grpSpPr>
          <a:xfrm>
            <a:off x="5916000" y="693209"/>
            <a:ext cx="360000" cy="325234"/>
            <a:chOff x="5916000" y="693209"/>
            <a:chExt cx="360000" cy="32523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4B4C92-32F0-469D-9C8E-43B8D189F1C3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890246B-E46F-401A-B104-31E0F0B24B23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C98B502B-0F3D-44E0-BF97-33F0189CD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6BD5C1C0-775C-475C-AD25-450069E51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ACC36619-2C3C-4F81-ABD8-8B454D106246}"/>
              </a:ext>
            </a:extLst>
          </p:cNvPr>
          <p:cNvGrpSpPr/>
          <p:nvPr/>
        </p:nvGrpSpPr>
        <p:grpSpPr>
          <a:xfrm rot="10800000">
            <a:off x="5915999" y="5839557"/>
            <a:ext cx="360000" cy="325234"/>
            <a:chOff x="5916000" y="693209"/>
            <a:chExt cx="360000" cy="32523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9EB74BA-BB61-487A-A57E-568F9428F6AD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616D6DA-2C3F-4C73-AA5D-C0496ACF8796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2970042E-1FD8-4BFD-A77F-F1083E3450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D5E8870E-1E43-424B-90A2-59BF9AB35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9" name="Ellipse 78">
            <a:extLst>
              <a:ext uri="{FF2B5EF4-FFF2-40B4-BE49-F238E27FC236}">
                <a16:creationId xmlns:a16="http://schemas.microsoft.com/office/drawing/2014/main" id="{084B1B8B-194B-4D5C-A2C2-4EA06FCFFFC7}"/>
              </a:ext>
            </a:extLst>
          </p:cNvPr>
          <p:cNvSpPr/>
          <p:nvPr/>
        </p:nvSpPr>
        <p:spPr>
          <a:xfrm>
            <a:off x="6966727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5F13654B-F966-466A-A1ED-E02B7D85DB1E}"/>
              </a:ext>
            </a:extLst>
          </p:cNvPr>
          <p:cNvSpPr/>
          <p:nvPr/>
        </p:nvSpPr>
        <p:spPr>
          <a:xfrm>
            <a:off x="4685272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/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blipFill>
                <a:blip r:embed="rId2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/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blipFill>
                <a:blip r:embed="rId3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/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blipFill>
                <a:blip r:embed="rId4"/>
                <a:stretch>
                  <a:fillRect l="-1961" r="-19608" b="-13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/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blipFill>
                <a:blip r:embed="rId5"/>
                <a:stretch>
                  <a:fillRect l="-4000" r="-20000" b="-14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ZoneTexte 85">
            <a:extLst>
              <a:ext uri="{FF2B5EF4-FFF2-40B4-BE49-F238E27FC236}">
                <a16:creationId xmlns:a16="http://schemas.microsoft.com/office/drawing/2014/main" id="{5056E181-2794-408A-809A-16EE080047BC}"/>
              </a:ext>
            </a:extLst>
          </p:cNvPr>
          <p:cNvSpPr txBox="1"/>
          <p:nvPr/>
        </p:nvSpPr>
        <p:spPr>
          <a:xfrm rot="16200000">
            <a:off x="4187234" y="3682784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4C412A1-CBA3-48A9-B609-BE12F076EEEB}"/>
              </a:ext>
            </a:extLst>
          </p:cNvPr>
          <p:cNvSpPr txBox="1"/>
          <p:nvPr/>
        </p:nvSpPr>
        <p:spPr>
          <a:xfrm rot="16200000">
            <a:off x="7259421" y="3672877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4C39C9F-14E4-4F38-AB75-C1C4E4B30965}"/>
              </a:ext>
            </a:extLst>
          </p:cNvPr>
          <p:cNvSpPr txBox="1"/>
          <p:nvPr/>
        </p:nvSpPr>
        <p:spPr>
          <a:xfrm rot="16200000">
            <a:off x="4864224" y="3783022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6FB9CB1-CFB8-4C96-B73C-D9AA7BC2D2FC}"/>
              </a:ext>
            </a:extLst>
          </p:cNvPr>
          <p:cNvSpPr txBox="1"/>
          <p:nvPr/>
        </p:nvSpPr>
        <p:spPr>
          <a:xfrm rot="16200000">
            <a:off x="6353257" y="3776610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90" name="Signe de multiplication 89">
            <a:extLst>
              <a:ext uri="{FF2B5EF4-FFF2-40B4-BE49-F238E27FC236}">
                <a16:creationId xmlns:a16="http://schemas.microsoft.com/office/drawing/2014/main" id="{14A400B5-BCA7-4F7F-8773-FDA8A9DA4DF6}"/>
              </a:ext>
            </a:extLst>
          </p:cNvPr>
          <p:cNvSpPr/>
          <p:nvPr/>
        </p:nvSpPr>
        <p:spPr>
          <a:xfrm>
            <a:off x="7521840" y="3339431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Signe de multiplication 90">
            <a:extLst>
              <a:ext uri="{FF2B5EF4-FFF2-40B4-BE49-F238E27FC236}">
                <a16:creationId xmlns:a16="http://schemas.microsoft.com/office/drawing/2014/main" id="{FAF6EDE7-D3CE-4045-B92B-7299AED75CB6}"/>
              </a:ext>
            </a:extLst>
          </p:cNvPr>
          <p:cNvSpPr/>
          <p:nvPr/>
        </p:nvSpPr>
        <p:spPr>
          <a:xfrm>
            <a:off x="4450011" y="333820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22332B9A-F340-4733-B141-55FCF94630E8}"/>
              </a:ext>
            </a:extLst>
          </p:cNvPr>
          <p:cNvGrpSpPr/>
          <p:nvPr/>
        </p:nvGrpSpPr>
        <p:grpSpPr>
          <a:xfrm>
            <a:off x="5421169" y="2492482"/>
            <a:ext cx="891850" cy="773075"/>
            <a:chOff x="3146235" y="2488471"/>
            <a:chExt cx="891850" cy="773075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0E145CE6-455B-425E-890A-108616ECCDD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8878388"/>
                <a:gd name="adj2" fmla="val 14492985"/>
              </a:avLst>
            </a:prstGeom>
            <a:ln w="28575">
              <a:solidFill>
                <a:srgbClr val="C00000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657917A1-0115-4FA3-AD68-B9A23B18958D}"/>
              </a:ext>
            </a:extLst>
          </p:cNvPr>
          <p:cNvGrpSpPr/>
          <p:nvPr/>
        </p:nvGrpSpPr>
        <p:grpSpPr>
          <a:xfrm>
            <a:off x="5318172" y="3644391"/>
            <a:ext cx="1001620" cy="773075"/>
            <a:chOff x="3036465" y="2488471"/>
            <a:chExt cx="1001620" cy="773075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FC3F438-159E-49E4-B552-AFDEFF572A2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2743953"/>
              </a:avLst>
            </a:prstGeom>
            <a:ln w="28575">
              <a:solidFill>
                <a:srgbClr val="C00000"/>
              </a:solidFill>
              <a:headEnd type="stealth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/>
                <p:nvPr/>
              </p:nvSpPr>
              <p:spPr>
                <a:xfrm>
                  <a:off x="3036465" y="2678557"/>
                  <a:ext cx="45001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6465" y="2678557"/>
                  <a:ext cx="450011" cy="30059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1F728885-D45F-4FD3-8A5E-654587E6088A}"/>
                  </a:ext>
                </a:extLst>
              </p:cNvPr>
              <p:cNvSpPr txBox="1"/>
              <p:nvPr/>
            </p:nvSpPr>
            <p:spPr>
              <a:xfrm>
                <a:off x="6061383" y="1663482"/>
                <a:ext cx="1311179" cy="356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RSG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1F728885-D45F-4FD3-8A5E-654587E60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383" y="1663482"/>
                <a:ext cx="1311179" cy="356380"/>
              </a:xfrm>
              <a:prstGeom prst="rect">
                <a:avLst/>
              </a:prstGeom>
              <a:blipFill>
                <a:blip r:embed="rId9"/>
                <a:stretch>
                  <a:fillRect l="-1395" b="-137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39493D3D-FAF4-4C98-B564-C90266B9A004}"/>
                  </a:ext>
                </a:extLst>
              </p:cNvPr>
              <p:cNvSpPr txBox="1"/>
              <p:nvPr/>
            </p:nvSpPr>
            <p:spPr>
              <a:xfrm>
                <a:off x="6061382" y="4836987"/>
                <a:ext cx="1311179" cy="356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RSG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39493D3D-FAF4-4C98-B564-C90266B9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382" y="4836987"/>
                <a:ext cx="1311179" cy="356380"/>
              </a:xfrm>
              <a:prstGeom prst="rect">
                <a:avLst/>
              </a:prstGeom>
              <a:blipFill>
                <a:blip r:embed="rId10"/>
                <a:stretch>
                  <a:fillRect l="-1395" b="-135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51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70E741C-D2BD-49B1-B0BA-A88B54547657}"/>
              </a:ext>
            </a:extLst>
          </p:cNvPr>
          <p:cNvSpPr/>
          <p:nvPr/>
        </p:nvSpPr>
        <p:spPr>
          <a:xfrm>
            <a:off x="3193573" y="3147005"/>
            <a:ext cx="1241946" cy="60050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9782BC4-81C1-4BC9-9AAB-44AC0DAEA600}"/>
              </a:ext>
            </a:extLst>
          </p:cNvPr>
          <p:cNvSpPr/>
          <p:nvPr/>
        </p:nvSpPr>
        <p:spPr>
          <a:xfrm>
            <a:off x="5475027" y="3147005"/>
            <a:ext cx="1241946" cy="60050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1C516E6-3143-44D7-B17D-38BF5171D3E3}"/>
              </a:ext>
            </a:extLst>
          </p:cNvPr>
          <p:cNvSpPr/>
          <p:nvPr/>
        </p:nvSpPr>
        <p:spPr>
          <a:xfrm>
            <a:off x="7756481" y="3147005"/>
            <a:ext cx="1241946" cy="60050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B161F17-0151-422E-8B31-B1D6740EF69A}"/>
              </a:ext>
            </a:extLst>
          </p:cNvPr>
          <p:cNvSpPr/>
          <p:nvPr/>
        </p:nvSpPr>
        <p:spPr>
          <a:xfrm>
            <a:off x="5826000" y="2158945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886889-BB00-4633-A3C2-60D104E29E59}"/>
              </a:ext>
            </a:extLst>
          </p:cNvPr>
          <p:cNvSpPr/>
          <p:nvPr/>
        </p:nvSpPr>
        <p:spPr>
          <a:xfrm>
            <a:off x="5826000" y="4140902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5999CE-45AF-4712-A18E-242BEBAE6552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3814546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094B753-AC8C-42FB-852E-FC37B585FDE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814546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581CA43-674F-4558-AF46-AB0249FE4689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096000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3A2E2AE-71C4-4B71-9D7C-0F168A272EB9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8377454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25FBBD5-53E0-4D89-8DA4-A04B3B5639F8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>
            <a:off x="6096000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DA19E69-C5E1-4E66-B42C-ED8E6C824E70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>
            <a:off x="8377454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5DBE66E-E3C5-4C78-B0A4-B74F9C44633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35519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BB2A0E0-50E9-480A-B1AA-4CABBBDE313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716973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1EF57F6-054A-412B-9E9F-3A1A965F2698}"/>
              </a:ext>
            </a:extLst>
          </p:cNvPr>
          <p:cNvCxnSpPr>
            <a:cxnSpLocks/>
          </p:cNvCxnSpPr>
          <p:nvPr/>
        </p:nvCxnSpPr>
        <p:spPr>
          <a:xfrm flipV="1">
            <a:off x="3814546" y="1288443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BE335AE-A2FE-41D4-A1D4-FD6878766628}"/>
              </a:ext>
            </a:extLst>
          </p:cNvPr>
          <p:cNvCxnSpPr>
            <a:cxnSpLocks/>
          </p:cNvCxnSpPr>
          <p:nvPr/>
        </p:nvCxnSpPr>
        <p:spPr>
          <a:xfrm>
            <a:off x="6096000" y="1297743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82A9483-62BB-4955-A906-8C0F7821247A}"/>
              </a:ext>
            </a:extLst>
          </p:cNvPr>
          <p:cNvCxnSpPr>
            <a:cxnSpLocks/>
            <a:stCxn id="41" idx="4"/>
            <a:endCxn id="9" idx="0"/>
          </p:cNvCxnSpPr>
          <p:nvPr/>
        </p:nvCxnSpPr>
        <p:spPr>
          <a:xfrm>
            <a:off x="6096000" y="1558443"/>
            <a:ext cx="0" cy="60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17E034F2-A174-4006-A50C-8D54A928AB95}"/>
              </a:ext>
            </a:extLst>
          </p:cNvPr>
          <p:cNvSpPr/>
          <p:nvPr/>
        </p:nvSpPr>
        <p:spPr>
          <a:xfrm>
            <a:off x="5826000" y="1018443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1871DF8-518C-483F-AAEC-E2C03A187C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96000" y="4429055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DDB202D-BF22-4FCE-91A5-69AD630FDF9B}"/>
              </a:ext>
            </a:extLst>
          </p:cNvPr>
          <p:cNvCxnSpPr>
            <a:cxnSpLocks/>
          </p:cNvCxnSpPr>
          <p:nvPr/>
        </p:nvCxnSpPr>
        <p:spPr>
          <a:xfrm rot="10800000">
            <a:off x="3814546" y="4431371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94442-C074-472C-9ABB-932F64EEB89A}"/>
              </a:ext>
            </a:extLst>
          </p:cNvPr>
          <p:cNvCxnSpPr>
            <a:cxnSpLocks/>
            <a:stCxn id="56" idx="4"/>
            <a:endCxn id="10" idx="4"/>
          </p:cNvCxnSpPr>
          <p:nvPr/>
        </p:nvCxnSpPr>
        <p:spPr>
          <a:xfrm flipV="1">
            <a:off x="6096000" y="4680902"/>
            <a:ext cx="0" cy="61865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D7A185FC-F799-45BD-9DC7-F604F441001B}"/>
              </a:ext>
            </a:extLst>
          </p:cNvPr>
          <p:cNvSpPr/>
          <p:nvPr/>
        </p:nvSpPr>
        <p:spPr>
          <a:xfrm rot="10800000">
            <a:off x="5826000" y="5299557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7387967-30F3-482C-88D4-6D895C3E527E}"/>
              </a:ext>
            </a:extLst>
          </p:cNvPr>
          <p:cNvSpPr/>
          <p:nvPr/>
        </p:nvSpPr>
        <p:spPr>
          <a:xfrm>
            <a:off x="3544546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7B1D00B-1EAA-49CD-A8C0-CF03179E69E3}"/>
              </a:ext>
            </a:extLst>
          </p:cNvPr>
          <p:cNvSpPr/>
          <p:nvPr/>
        </p:nvSpPr>
        <p:spPr>
          <a:xfrm>
            <a:off x="3544546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6D65CD2-3ABB-42D8-A34A-B2A57930E580}"/>
              </a:ext>
            </a:extLst>
          </p:cNvPr>
          <p:cNvSpPr/>
          <p:nvPr/>
        </p:nvSpPr>
        <p:spPr>
          <a:xfrm>
            <a:off x="8107454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04D9EE-0E86-402F-978F-675684314AEA}"/>
              </a:ext>
            </a:extLst>
          </p:cNvPr>
          <p:cNvSpPr/>
          <p:nvPr/>
        </p:nvSpPr>
        <p:spPr>
          <a:xfrm>
            <a:off x="8107454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56A73B88-1800-4444-BC62-7512AEA7B98F}"/>
              </a:ext>
            </a:extLst>
          </p:cNvPr>
          <p:cNvSpPr/>
          <p:nvPr/>
        </p:nvSpPr>
        <p:spPr>
          <a:xfrm>
            <a:off x="3704817" y="280943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Signe de multiplication 61">
            <a:extLst>
              <a:ext uri="{FF2B5EF4-FFF2-40B4-BE49-F238E27FC236}">
                <a16:creationId xmlns:a16="http://schemas.microsoft.com/office/drawing/2014/main" id="{AE361FFD-D453-4A23-8FEA-35D016460C65}"/>
              </a:ext>
            </a:extLst>
          </p:cNvPr>
          <p:cNvSpPr/>
          <p:nvPr/>
        </p:nvSpPr>
        <p:spPr>
          <a:xfrm>
            <a:off x="3704817" y="3834476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Signe de multiplication 63">
            <a:extLst>
              <a:ext uri="{FF2B5EF4-FFF2-40B4-BE49-F238E27FC236}">
                <a16:creationId xmlns:a16="http://schemas.microsoft.com/office/drawing/2014/main" id="{48C4BD9E-1465-437D-9AB1-25EA3C8B3309}"/>
              </a:ext>
            </a:extLst>
          </p:cNvPr>
          <p:cNvSpPr/>
          <p:nvPr/>
        </p:nvSpPr>
        <p:spPr>
          <a:xfrm>
            <a:off x="8267726" y="2784487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Signe de multiplication 64">
            <a:extLst>
              <a:ext uri="{FF2B5EF4-FFF2-40B4-BE49-F238E27FC236}">
                <a16:creationId xmlns:a16="http://schemas.microsoft.com/office/drawing/2014/main" id="{B2AD9AFA-109C-4A81-88E0-F01AE1BBCA63}"/>
              </a:ext>
            </a:extLst>
          </p:cNvPr>
          <p:cNvSpPr/>
          <p:nvPr/>
        </p:nvSpPr>
        <p:spPr>
          <a:xfrm>
            <a:off x="8267726" y="3809524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E15C5DFB-2718-4541-A495-8DB3A5CD952F}"/>
              </a:ext>
            </a:extLst>
          </p:cNvPr>
          <p:cNvGrpSpPr/>
          <p:nvPr/>
        </p:nvGrpSpPr>
        <p:grpSpPr>
          <a:xfrm>
            <a:off x="5916000" y="693209"/>
            <a:ext cx="360000" cy="325234"/>
            <a:chOff x="5916000" y="693209"/>
            <a:chExt cx="360000" cy="32523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4B4C92-32F0-469D-9C8E-43B8D189F1C3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890246B-E46F-401A-B104-31E0F0B24B23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C98B502B-0F3D-44E0-BF97-33F0189CD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6BD5C1C0-775C-475C-AD25-450069E51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ACC36619-2C3C-4F81-ABD8-8B454D106246}"/>
              </a:ext>
            </a:extLst>
          </p:cNvPr>
          <p:cNvGrpSpPr/>
          <p:nvPr/>
        </p:nvGrpSpPr>
        <p:grpSpPr>
          <a:xfrm rot="10800000">
            <a:off x="5915999" y="5839557"/>
            <a:ext cx="360000" cy="325234"/>
            <a:chOff x="5916000" y="693209"/>
            <a:chExt cx="360000" cy="32523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9EB74BA-BB61-487A-A57E-568F9428F6AD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616D6DA-2C3F-4C73-AA5D-C0496ACF8796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2970042E-1FD8-4BFD-A77F-F1083E3450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D5E8870E-1E43-424B-90A2-59BF9AB35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9" name="Ellipse 78">
            <a:extLst>
              <a:ext uri="{FF2B5EF4-FFF2-40B4-BE49-F238E27FC236}">
                <a16:creationId xmlns:a16="http://schemas.microsoft.com/office/drawing/2014/main" id="{084B1B8B-194B-4D5C-A2C2-4EA06FCFFFC7}"/>
              </a:ext>
            </a:extLst>
          </p:cNvPr>
          <p:cNvSpPr/>
          <p:nvPr/>
        </p:nvSpPr>
        <p:spPr>
          <a:xfrm>
            <a:off x="6966727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5F13654B-F966-466A-A1ED-E02B7D85DB1E}"/>
              </a:ext>
            </a:extLst>
          </p:cNvPr>
          <p:cNvSpPr/>
          <p:nvPr/>
        </p:nvSpPr>
        <p:spPr>
          <a:xfrm>
            <a:off x="4685272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/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blipFill>
                <a:blip r:embed="rId2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/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blipFill>
                <a:blip r:embed="rId3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/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blipFill>
                <a:blip r:embed="rId4"/>
                <a:stretch>
                  <a:fillRect l="-1961" r="-19608" b="-13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/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blipFill>
                <a:blip r:embed="rId5"/>
                <a:stretch>
                  <a:fillRect l="-4000" r="-20000" b="-14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ZoneTexte 85">
            <a:extLst>
              <a:ext uri="{FF2B5EF4-FFF2-40B4-BE49-F238E27FC236}">
                <a16:creationId xmlns:a16="http://schemas.microsoft.com/office/drawing/2014/main" id="{5056E181-2794-408A-809A-16EE080047BC}"/>
              </a:ext>
            </a:extLst>
          </p:cNvPr>
          <p:cNvSpPr txBox="1"/>
          <p:nvPr/>
        </p:nvSpPr>
        <p:spPr>
          <a:xfrm rot="16200000">
            <a:off x="4187234" y="3682784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4C412A1-CBA3-48A9-B609-BE12F076EEEB}"/>
              </a:ext>
            </a:extLst>
          </p:cNvPr>
          <p:cNvSpPr txBox="1"/>
          <p:nvPr/>
        </p:nvSpPr>
        <p:spPr>
          <a:xfrm rot="16200000">
            <a:off x="7259421" y="3672877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4C39C9F-14E4-4F38-AB75-C1C4E4B30965}"/>
              </a:ext>
            </a:extLst>
          </p:cNvPr>
          <p:cNvSpPr txBox="1"/>
          <p:nvPr/>
        </p:nvSpPr>
        <p:spPr>
          <a:xfrm rot="16200000">
            <a:off x="4864224" y="3783022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6FB9CB1-CFB8-4C96-B73C-D9AA7BC2D2FC}"/>
              </a:ext>
            </a:extLst>
          </p:cNvPr>
          <p:cNvSpPr txBox="1"/>
          <p:nvPr/>
        </p:nvSpPr>
        <p:spPr>
          <a:xfrm rot="16200000">
            <a:off x="6353257" y="3776610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90" name="Signe de multiplication 89">
            <a:extLst>
              <a:ext uri="{FF2B5EF4-FFF2-40B4-BE49-F238E27FC236}">
                <a16:creationId xmlns:a16="http://schemas.microsoft.com/office/drawing/2014/main" id="{14A400B5-BCA7-4F7F-8773-FDA8A9DA4DF6}"/>
              </a:ext>
            </a:extLst>
          </p:cNvPr>
          <p:cNvSpPr/>
          <p:nvPr/>
        </p:nvSpPr>
        <p:spPr>
          <a:xfrm>
            <a:off x="7521840" y="3339431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Signe de multiplication 90">
            <a:extLst>
              <a:ext uri="{FF2B5EF4-FFF2-40B4-BE49-F238E27FC236}">
                <a16:creationId xmlns:a16="http://schemas.microsoft.com/office/drawing/2014/main" id="{FAF6EDE7-D3CE-4045-B92B-7299AED75CB6}"/>
              </a:ext>
            </a:extLst>
          </p:cNvPr>
          <p:cNvSpPr/>
          <p:nvPr/>
        </p:nvSpPr>
        <p:spPr>
          <a:xfrm>
            <a:off x="4450011" y="333820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9FE25365-7522-48DF-9440-30A7FBB5274F}"/>
              </a:ext>
            </a:extLst>
          </p:cNvPr>
          <p:cNvGrpSpPr/>
          <p:nvPr/>
        </p:nvGrpSpPr>
        <p:grpSpPr>
          <a:xfrm>
            <a:off x="3146235" y="2492482"/>
            <a:ext cx="891850" cy="773075"/>
            <a:chOff x="3146235" y="2488471"/>
            <a:chExt cx="891850" cy="773075"/>
          </a:xfrm>
        </p:grpSpPr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1AC0E55D-A31A-4B05-A946-CB6EA559EF5C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ZoneTexte 96">
                  <a:extLst>
                    <a:ext uri="{FF2B5EF4-FFF2-40B4-BE49-F238E27FC236}">
                      <a16:creationId xmlns:a16="http://schemas.microsoft.com/office/drawing/2014/main" id="{0C9D827F-6546-4059-9B6E-79A5D86A6F2A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7" name="ZoneTexte 96">
                  <a:extLst>
                    <a:ext uri="{FF2B5EF4-FFF2-40B4-BE49-F238E27FC236}">
                      <a16:creationId xmlns:a16="http://schemas.microsoft.com/office/drawing/2014/main" id="{0C9D827F-6546-4059-9B6E-79A5D86A6F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22332B9A-F340-4733-B141-55FCF94630E8}"/>
              </a:ext>
            </a:extLst>
          </p:cNvPr>
          <p:cNvGrpSpPr/>
          <p:nvPr/>
        </p:nvGrpSpPr>
        <p:grpSpPr>
          <a:xfrm>
            <a:off x="5421169" y="2492482"/>
            <a:ext cx="891850" cy="773075"/>
            <a:chOff x="3146235" y="2488471"/>
            <a:chExt cx="891850" cy="773075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0E145CE6-455B-425E-890A-108616ECCDD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2957871C-00FE-487A-9B01-2B12E3A68DF1}"/>
              </a:ext>
            </a:extLst>
          </p:cNvPr>
          <p:cNvGrpSpPr/>
          <p:nvPr/>
        </p:nvGrpSpPr>
        <p:grpSpPr>
          <a:xfrm>
            <a:off x="7720471" y="2492482"/>
            <a:ext cx="891850" cy="773075"/>
            <a:chOff x="3146235" y="2488471"/>
            <a:chExt cx="891850" cy="773075"/>
          </a:xfrm>
        </p:grpSpPr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C440815F-50A5-475D-91CF-5AC745EAB77C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A247E883-2126-455B-B36D-CF25227BFF59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A247E883-2126-455B-B36D-CF25227BFF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6ED0E0A7-91F3-4D70-B212-4EDCFBC72488}"/>
              </a:ext>
            </a:extLst>
          </p:cNvPr>
          <p:cNvGrpSpPr/>
          <p:nvPr/>
        </p:nvGrpSpPr>
        <p:grpSpPr>
          <a:xfrm>
            <a:off x="3153008" y="3644391"/>
            <a:ext cx="891850" cy="773075"/>
            <a:chOff x="3146235" y="2488471"/>
            <a:chExt cx="891850" cy="773075"/>
          </a:xfrm>
        </p:grpSpPr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0BF7A875-1CE4-4BBE-B094-50784114BDD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166218C0-F881-4FE6-BA4D-6D8471F26824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166218C0-F881-4FE6-BA4D-6D8471F26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657917A1-0115-4FA3-AD68-B9A23B18958D}"/>
              </a:ext>
            </a:extLst>
          </p:cNvPr>
          <p:cNvGrpSpPr/>
          <p:nvPr/>
        </p:nvGrpSpPr>
        <p:grpSpPr>
          <a:xfrm>
            <a:off x="5427942" y="3644391"/>
            <a:ext cx="891850" cy="773075"/>
            <a:chOff x="3146235" y="2488471"/>
            <a:chExt cx="891850" cy="773075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FC3F438-159E-49E4-B552-AFDEFF572A2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D180B23F-5749-4C5E-A3AD-44B5E2C67D8C}"/>
              </a:ext>
            </a:extLst>
          </p:cNvPr>
          <p:cNvGrpSpPr/>
          <p:nvPr/>
        </p:nvGrpSpPr>
        <p:grpSpPr>
          <a:xfrm>
            <a:off x="7727244" y="3644391"/>
            <a:ext cx="891850" cy="773075"/>
            <a:chOff x="3146235" y="2488471"/>
            <a:chExt cx="891850" cy="773075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8A87F7E1-6EDC-45BE-91C7-A2E8CD81ED3C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ZoneTexte 112">
                  <a:extLst>
                    <a:ext uri="{FF2B5EF4-FFF2-40B4-BE49-F238E27FC236}">
                      <a16:creationId xmlns:a16="http://schemas.microsoft.com/office/drawing/2014/main" id="{98DC488D-3480-4FA0-A440-6580229112AA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3" name="ZoneTexte 112">
                  <a:extLst>
                    <a:ext uri="{FF2B5EF4-FFF2-40B4-BE49-F238E27FC236}">
                      <a16:creationId xmlns:a16="http://schemas.microsoft.com/office/drawing/2014/main" id="{98DC488D-3480-4FA0-A440-6580229112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8853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70E741C-D2BD-49B1-B0BA-A88B54547657}"/>
              </a:ext>
            </a:extLst>
          </p:cNvPr>
          <p:cNvSpPr/>
          <p:nvPr/>
        </p:nvSpPr>
        <p:spPr>
          <a:xfrm>
            <a:off x="3193573" y="3147005"/>
            <a:ext cx="1241946" cy="60050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9782BC4-81C1-4BC9-9AAB-44AC0DAEA600}"/>
              </a:ext>
            </a:extLst>
          </p:cNvPr>
          <p:cNvSpPr/>
          <p:nvPr/>
        </p:nvSpPr>
        <p:spPr>
          <a:xfrm>
            <a:off x="5475027" y="3147005"/>
            <a:ext cx="1241946" cy="60050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1C516E6-3143-44D7-B17D-38BF5171D3E3}"/>
              </a:ext>
            </a:extLst>
          </p:cNvPr>
          <p:cNvSpPr/>
          <p:nvPr/>
        </p:nvSpPr>
        <p:spPr>
          <a:xfrm>
            <a:off x="7756481" y="3147005"/>
            <a:ext cx="1241946" cy="60050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B161F17-0151-422E-8B31-B1D6740EF69A}"/>
              </a:ext>
            </a:extLst>
          </p:cNvPr>
          <p:cNvSpPr/>
          <p:nvPr/>
        </p:nvSpPr>
        <p:spPr>
          <a:xfrm>
            <a:off x="5826000" y="2158945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886889-BB00-4633-A3C2-60D104E29E59}"/>
              </a:ext>
            </a:extLst>
          </p:cNvPr>
          <p:cNvSpPr/>
          <p:nvPr/>
        </p:nvSpPr>
        <p:spPr>
          <a:xfrm>
            <a:off x="5826000" y="4140902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5999CE-45AF-4712-A18E-242BEBAE6552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3814546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094B753-AC8C-42FB-852E-FC37B585FDE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814546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581CA43-674F-4558-AF46-AB0249FE4689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096000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3A2E2AE-71C4-4B71-9D7C-0F168A272EB9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8377454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25FBBD5-53E0-4D89-8DA4-A04B3B5639F8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>
            <a:off x="6096000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DA19E69-C5E1-4E66-B42C-ED8E6C824E70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>
            <a:off x="8377454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5DBE66E-E3C5-4C78-B0A4-B74F9C44633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35519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BB2A0E0-50E9-480A-B1AA-4CABBBDE313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716973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1EF57F6-054A-412B-9E9F-3A1A965F2698}"/>
              </a:ext>
            </a:extLst>
          </p:cNvPr>
          <p:cNvCxnSpPr>
            <a:cxnSpLocks/>
          </p:cNvCxnSpPr>
          <p:nvPr/>
        </p:nvCxnSpPr>
        <p:spPr>
          <a:xfrm flipV="1">
            <a:off x="3814546" y="1288443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BE335AE-A2FE-41D4-A1D4-FD6878766628}"/>
              </a:ext>
            </a:extLst>
          </p:cNvPr>
          <p:cNvCxnSpPr>
            <a:cxnSpLocks/>
          </p:cNvCxnSpPr>
          <p:nvPr/>
        </p:nvCxnSpPr>
        <p:spPr>
          <a:xfrm>
            <a:off x="6096000" y="1297743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82A9483-62BB-4955-A906-8C0F7821247A}"/>
              </a:ext>
            </a:extLst>
          </p:cNvPr>
          <p:cNvCxnSpPr>
            <a:cxnSpLocks/>
            <a:stCxn id="41" idx="4"/>
            <a:endCxn id="9" idx="0"/>
          </p:cNvCxnSpPr>
          <p:nvPr/>
        </p:nvCxnSpPr>
        <p:spPr>
          <a:xfrm>
            <a:off x="6096000" y="1558443"/>
            <a:ext cx="0" cy="60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17E034F2-A174-4006-A50C-8D54A928AB95}"/>
              </a:ext>
            </a:extLst>
          </p:cNvPr>
          <p:cNvSpPr/>
          <p:nvPr/>
        </p:nvSpPr>
        <p:spPr>
          <a:xfrm>
            <a:off x="5826000" y="1018443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1871DF8-518C-483F-AAEC-E2C03A187C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96000" y="4429055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DDB202D-BF22-4FCE-91A5-69AD630FDF9B}"/>
              </a:ext>
            </a:extLst>
          </p:cNvPr>
          <p:cNvCxnSpPr>
            <a:cxnSpLocks/>
          </p:cNvCxnSpPr>
          <p:nvPr/>
        </p:nvCxnSpPr>
        <p:spPr>
          <a:xfrm rot="10800000">
            <a:off x="3814546" y="4431371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94442-C074-472C-9ABB-932F64EEB89A}"/>
              </a:ext>
            </a:extLst>
          </p:cNvPr>
          <p:cNvCxnSpPr>
            <a:cxnSpLocks/>
            <a:stCxn id="56" idx="4"/>
            <a:endCxn id="10" idx="4"/>
          </p:cNvCxnSpPr>
          <p:nvPr/>
        </p:nvCxnSpPr>
        <p:spPr>
          <a:xfrm flipV="1">
            <a:off x="6096000" y="4680902"/>
            <a:ext cx="0" cy="61865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D7A185FC-F799-45BD-9DC7-F604F441001B}"/>
              </a:ext>
            </a:extLst>
          </p:cNvPr>
          <p:cNvSpPr/>
          <p:nvPr/>
        </p:nvSpPr>
        <p:spPr>
          <a:xfrm rot="10800000">
            <a:off x="5826000" y="5299557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7387967-30F3-482C-88D4-6D895C3E527E}"/>
              </a:ext>
            </a:extLst>
          </p:cNvPr>
          <p:cNvSpPr/>
          <p:nvPr/>
        </p:nvSpPr>
        <p:spPr>
          <a:xfrm>
            <a:off x="3544546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7B1D00B-1EAA-49CD-A8C0-CF03179E69E3}"/>
              </a:ext>
            </a:extLst>
          </p:cNvPr>
          <p:cNvSpPr/>
          <p:nvPr/>
        </p:nvSpPr>
        <p:spPr>
          <a:xfrm>
            <a:off x="3544546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6D65CD2-3ABB-42D8-A34A-B2A57930E580}"/>
              </a:ext>
            </a:extLst>
          </p:cNvPr>
          <p:cNvSpPr/>
          <p:nvPr/>
        </p:nvSpPr>
        <p:spPr>
          <a:xfrm>
            <a:off x="8107454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04D9EE-0E86-402F-978F-675684314AEA}"/>
              </a:ext>
            </a:extLst>
          </p:cNvPr>
          <p:cNvSpPr/>
          <p:nvPr/>
        </p:nvSpPr>
        <p:spPr>
          <a:xfrm>
            <a:off x="8107454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56A73B88-1800-4444-BC62-7512AEA7B98F}"/>
              </a:ext>
            </a:extLst>
          </p:cNvPr>
          <p:cNvSpPr/>
          <p:nvPr/>
        </p:nvSpPr>
        <p:spPr>
          <a:xfrm>
            <a:off x="3704817" y="280943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Signe de multiplication 61">
            <a:extLst>
              <a:ext uri="{FF2B5EF4-FFF2-40B4-BE49-F238E27FC236}">
                <a16:creationId xmlns:a16="http://schemas.microsoft.com/office/drawing/2014/main" id="{AE361FFD-D453-4A23-8FEA-35D016460C65}"/>
              </a:ext>
            </a:extLst>
          </p:cNvPr>
          <p:cNvSpPr/>
          <p:nvPr/>
        </p:nvSpPr>
        <p:spPr>
          <a:xfrm>
            <a:off x="3704817" y="3834476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Signe de multiplication 63">
            <a:extLst>
              <a:ext uri="{FF2B5EF4-FFF2-40B4-BE49-F238E27FC236}">
                <a16:creationId xmlns:a16="http://schemas.microsoft.com/office/drawing/2014/main" id="{48C4BD9E-1465-437D-9AB1-25EA3C8B3309}"/>
              </a:ext>
            </a:extLst>
          </p:cNvPr>
          <p:cNvSpPr/>
          <p:nvPr/>
        </p:nvSpPr>
        <p:spPr>
          <a:xfrm>
            <a:off x="8267726" y="2784487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Signe de multiplication 64">
            <a:extLst>
              <a:ext uri="{FF2B5EF4-FFF2-40B4-BE49-F238E27FC236}">
                <a16:creationId xmlns:a16="http://schemas.microsoft.com/office/drawing/2014/main" id="{B2AD9AFA-109C-4A81-88E0-F01AE1BBCA63}"/>
              </a:ext>
            </a:extLst>
          </p:cNvPr>
          <p:cNvSpPr/>
          <p:nvPr/>
        </p:nvSpPr>
        <p:spPr>
          <a:xfrm>
            <a:off x="8267726" y="3809524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E15C5DFB-2718-4541-A495-8DB3A5CD952F}"/>
              </a:ext>
            </a:extLst>
          </p:cNvPr>
          <p:cNvGrpSpPr/>
          <p:nvPr/>
        </p:nvGrpSpPr>
        <p:grpSpPr>
          <a:xfrm>
            <a:off x="5916000" y="693209"/>
            <a:ext cx="360000" cy="325234"/>
            <a:chOff x="5916000" y="693209"/>
            <a:chExt cx="360000" cy="32523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4B4C92-32F0-469D-9C8E-43B8D189F1C3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890246B-E46F-401A-B104-31E0F0B24B23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C98B502B-0F3D-44E0-BF97-33F0189CD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6BD5C1C0-775C-475C-AD25-450069E51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ACC36619-2C3C-4F81-ABD8-8B454D106246}"/>
              </a:ext>
            </a:extLst>
          </p:cNvPr>
          <p:cNvGrpSpPr/>
          <p:nvPr/>
        </p:nvGrpSpPr>
        <p:grpSpPr>
          <a:xfrm rot="10800000">
            <a:off x="5915999" y="5839557"/>
            <a:ext cx="360000" cy="325234"/>
            <a:chOff x="5916000" y="693209"/>
            <a:chExt cx="360000" cy="32523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9EB74BA-BB61-487A-A57E-568F9428F6AD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616D6DA-2C3F-4C73-AA5D-C0496ACF8796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2970042E-1FD8-4BFD-A77F-F1083E3450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D5E8870E-1E43-424B-90A2-59BF9AB35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E0B964F-3A6C-462D-89AD-C77D4D0A678B}"/>
                  </a:ext>
                </a:extLst>
              </p:cNvPr>
              <p:cNvSpPr txBox="1"/>
              <p:nvPr/>
            </p:nvSpPr>
            <p:spPr>
              <a:xfrm rot="16200000">
                <a:off x="4787105" y="2815955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E0B964F-3A6C-462D-89AD-C77D4D0A6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87105" y="2815955"/>
                <a:ext cx="1100256" cy="307777"/>
              </a:xfrm>
              <a:prstGeom prst="rect">
                <a:avLst/>
              </a:prstGeom>
              <a:blipFill>
                <a:blip r:embed="rId2"/>
                <a:stretch>
                  <a:fillRect l="-1961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525ED526-F0D5-4682-A422-CF45843B1501}"/>
                  </a:ext>
                </a:extLst>
              </p:cNvPr>
              <p:cNvSpPr txBox="1"/>
              <p:nvPr/>
            </p:nvSpPr>
            <p:spPr>
              <a:xfrm rot="16200000">
                <a:off x="6304640" y="2806205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525ED526-F0D5-4682-A422-CF45843B1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04640" y="2806205"/>
                <a:ext cx="1100256" cy="307777"/>
              </a:xfrm>
              <a:prstGeom prst="rect">
                <a:avLst/>
              </a:prstGeom>
              <a:blipFill>
                <a:blip r:embed="rId3"/>
                <a:stretch>
                  <a:fillRect l="-3922" r="-19608" b="-16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0AABC648-A4B3-41D3-AAA6-7A8BCEE1EF21}"/>
              </a:ext>
            </a:extLst>
          </p:cNvPr>
          <p:cNvCxnSpPr>
            <a:cxnSpLocks/>
          </p:cNvCxnSpPr>
          <p:nvPr/>
        </p:nvCxnSpPr>
        <p:spPr>
          <a:xfrm>
            <a:off x="4435518" y="3506270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F4F0500-2750-4FE0-9B08-E6AC085BC6D2}"/>
              </a:ext>
            </a:extLst>
          </p:cNvPr>
          <p:cNvCxnSpPr>
            <a:cxnSpLocks/>
          </p:cNvCxnSpPr>
          <p:nvPr/>
        </p:nvCxnSpPr>
        <p:spPr>
          <a:xfrm>
            <a:off x="6716972" y="3506270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1844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E0AC7D62-EAA3-4ED9-95BF-207A6DDA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690562"/>
            <a:ext cx="8686800" cy="5476875"/>
          </a:xfrm>
          <a:prstGeom prst="rect">
            <a:avLst/>
          </a:prstGeom>
        </p:spPr>
      </p:pic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344337AC-D76D-448A-B481-2D5FEFE0F312}"/>
              </a:ext>
            </a:extLst>
          </p:cNvPr>
          <p:cNvSpPr/>
          <p:nvPr/>
        </p:nvSpPr>
        <p:spPr>
          <a:xfrm>
            <a:off x="7017249" y="595902"/>
            <a:ext cx="390418" cy="788202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44C9F97E-B972-473B-B229-8F695FFBA611}"/>
              </a:ext>
            </a:extLst>
          </p:cNvPr>
          <p:cNvSpPr/>
          <p:nvPr/>
        </p:nvSpPr>
        <p:spPr>
          <a:xfrm rot="10800000">
            <a:off x="3985516" y="595902"/>
            <a:ext cx="390418" cy="788202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haut 13">
            <a:extLst>
              <a:ext uri="{FF2B5EF4-FFF2-40B4-BE49-F238E27FC236}">
                <a16:creationId xmlns:a16="http://schemas.microsoft.com/office/drawing/2014/main" id="{91F7AB5D-360E-44D2-B20A-8DC7A8DBB630}"/>
              </a:ext>
            </a:extLst>
          </p:cNvPr>
          <p:cNvSpPr/>
          <p:nvPr/>
        </p:nvSpPr>
        <p:spPr>
          <a:xfrm>
            <a:off x="5828567" y="3667874"/>
            <a:ext cx="267433" cy="539911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884A4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haut 14">
            <a:extLst>
              <a:ext uri="{FF2B5EF4-FFF2-40B4-BE49-F238E27FC236}">
                <a16:creationId xmlns:a16="http://schemas.microsoft.com/office/drawing/2014/main" id="{981A3E3D-6237-4548-B715-6176C2146C6E}"/>
              </a:ext>
            </a:extLst>
          </p:cNvPr>
          <p:cNvSpPr/>
          <p:nvPr/>
        </p:nvSpPr>
        <p:spPr>
          <a:xfrm>
            <a:off x="5246060" y="3667874"/>
            <a:ext cx="267433" cy="539911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4D84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60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75B81A4-9EEF-4262-94ED-711AB2A8F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867"/>
            <a:ext cx="12192000" cy="5206266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3220974-6CFE-439F-A45C-9B12FDA4315A}"/>
              </a:ext>
            </a:extLst>
          </p:cNvPr>
          <p:cNvCxnSpPr>
            <a:cxnSpLocks/>
          </p:cNvCxnSpPr>
          <p:nvPr/>
        </p:nvCxnSpPr>
        <p:spPr>
          <a:xfrm>
            <a:off x="6215865" y="2229492"/>
            <a:ext cx="10890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F40579F-D52E-45A6-B7B5-8CDDAD2B9AD4}"/>
              </a:ext>
            </a:extLst>
          </p:cNvPr>
          <p:cNvCxnSpPr>
            <a:cxnSpLocks/>
          </p:cNvCxnSpPr>
          <p:nvPr/>
        </p:nvCxnSpPr>
        <p:spPr>
          <a:xfrm>
            <a:off x="7662809" y="2505182"/>
            <a:ext cx="10890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1C8C4B0-C1F1-4302-BA3E-AE81829658AC}"/>
              </a:ext>
            </a:extLst>
          </p:cNvPr>
          <p:cNvCxnSpPr>
            <a:cxnSpLocks/>
          </p:cNvCxnSpPr>
          <p:nvPr/>
        </p:nvCxnSpPr>
        <p:spPr>
          <a:xfrm>
            <a:off x="7662809" y="2229492"/>
            <a:ext cx="108906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6E3382E-1971-4AFC-A4D5-419CC1C0B418}"/>
              </a:ext>
            </a:extLst>
          </p:cNvPr>
          <p:cNvCxnSpPr>
            <a:cxnSpLocks/>
          </p:cNvCxnSpPr>
          <p:nvPr/>
        </p:nvCxnSpPr>
        <p:spPr>
          <a:xfrm>
            <a:off x="6215865" y="2494908"/>
            <a:ext cx="108906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A7F6071-7E0D-4395-AA28-002D20F33B9A}"/>
              </a:ext>
            </a:extLst>
          </p:cNvPr>
          <p:cNvCxnSpPr>
            <a:cxnSpLocks/>
          </p:cNvCxnSpPr>
          <p:nvPr/>
        </p:nvCxnSpPr>
        <p:spPr>
          <a:xfrm>
            <a:off x="7304926" y="2229492"/>
            <a:ext cx="357883" cy="2756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5557BF64-7007-49D1-A993-A2AD85989FEF}"/>
              </a:ext>
            </a:extLst>
          </p:cNvPr>
          <p:cNvCxnSpPr>
            <a:cxnSpLocks/>
          </p:cNvCxnSpPr>
          <p:nvPr/>
        </p:nvCxnSpPr>
        <p:spPr>
          <a:xfrm flipV="1">
            <a:off x="7304926" y="2229492"/>
            <a:ext cx="357883" cy="26541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1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CF4E23-79FE-408E-8958-1F86E7132429}"/>
                  </a:ext>
                </a:extLst>
              </p:cNvPr>
              <p:cNvSpPr/>
              <p:nvPr/>
            </p:nvSpPr>
            <p:spPr>
              <a:xfrm>
                <a:off x="4150398" y="4864608"/>
                <a:ext cx="1945602" cy="7406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CF4E23-79FE-408E-8958-1F86E7132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398" y="4864608"/>
                <a:ext cx="1945602" cy="740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243FDFD-9276-4CF0-A6C3-FB7FC0BA6F8C}"/>
                  </a:ext>
                </a:extLst>
              </p:cNvPr>
              <p:cNvSpPr/>
              <p:nvPr/>
            </p:nvSpPr>
            <p:spPr>
              <a:xfrm>
                <a:off x="3209544" y="4864608"/>
                <a:ext cx="839292" cy="74066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243FDFD-9276-4CF0-A6C3-FB7FC0BA6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544" y="4864608"/>
                <a:ext cx="839292" cy="740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A82EF1B-1FBB-49D4-8EA0-0E5B978AD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635" y="0"/>
            <a:ext cx="8486729" cy="39221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92B2F38-063A-45A2-98C1-8853493E8817}"/>
              </a:ext>
            </a:extLst>
          </p:cNvPr>
          <p:cNvSpPr/>
          <p:nvPr/>
        </p:nvSpPr>
        <p:spPr>
          <a:xfrm>
            <a:off x="3209544" y="4864608"/>
            <a:ext cx="2886456" cy="74066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DB644D-417B-4375-8937-BCE4D5457DA2}"/>
              </a:ext>
            </a:extLst>
          </p:cNvPr>
          <p:cNvSpPr/>
          <p:nvPr/>
        </p:nvSpPr>
        <p:spPr>
          <a:xfrm>
            <a:off x="3985146" y="4864608"/>
            <a:ext cx="266814" cy="740664"/>
          </a:xfrm>
          <a:prstGeom prst="roundRect">
            <a:avLst>
              <a:gd name="adj" fmla="val 43616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6B4B39-117E-4A5E-92FA-98289890DB2D}"/>
              </a:ext>
            </a:extLst>
          </p:cNvPr>
          <p:cNvSpPr/>
          <p:nvPr/>
        </p:nvSpPr>
        <p:spPr>
          <a:xfrm>
            <a:off x="4251960" y="5158740"/>
            <a:ext cx="2886456" cy="15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90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52826C1-1FC4-4535-957E-A502E393CF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0603931"/>
                  </p:ext>
                </p:extLst>
              </p:nvPr>
            </p:nvGraphicFramePr>
            <p:xfrm>
              <a:off x="1076960" y="679026"/>
              <a:ext cx="9337040" cy="33952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3863">
                      <a:extLst>
                        <a:ext uri="{9D8B030D-6E8A-4147-A177-3AD203B41FA5}">
                          <a16:colId xmlns:a16="http://schemas.microsoft.com/office/drawing/2014/main" val="2670691641"/>
                        </a:ext>
                      </a:extLst>
                    </a:gridCol>
                    <a:gridCol w="1347202">
                      <a:extLst>
                        <a:ext uri="{9D8B030D-6E8A-4147-A177-3AD203B41FA5}">
                          <a16:colId xmlns:a16="http://schemas.microsoft.com/office/drawing/2014/main" val="501930793"/>
                        </a:ext>
                      </a:extLst>
                    </a:gridCol>
                    <a:gridCol w="1320523">
                      <a:extLst>
                        <a:ext uri="{9D8B030D-6E8A-4147-A177-3AD203B41FA5}">
                          <a16:colId xmlns:a16="http://schemas.microsoft.com/office/drawing/2014/main" val="144916798"/>
                        </a:ext>
                      </a:extLst>
                    </a:gridCol>
                    <a:gridCol w="1333863">
                      <a:extLst>
                        <a:ext uri="{9D8B030D-6E8A-4147-A177-3AD203B41FA5}">
                          <a16:colId xmlns:a16="http://schemas.microsoft.com/office/drawing/2014/main" val="25627043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3090267202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4051075660"/>
                        </a:ext>
                      </a:extLst>
                    </a:gridCol>
                    <a:gridCol w="1734021">
                      <a:extLst>
                        <a:ext uri="{9D8B030D-6E8A-4147-A177-3AD203B41FA5}">
                          <a16:colId xmlns:a16="http://schemas.microsoft.com/office/drawing/2014/main" val="1435240439"/>
                        </a:ext>
                      </a:extLst>
                    </a:gridCol>
                  </a:tblGrid>
                  <a:tr h="549508">
                    <a:tc>
                      <a:txBody>
                        <a:bodyPr/>
                        <a:lstStyle/>
                        <a:p>
                          <a:pPr algn="l"/>
                          <a:endParaRPr lang="fr-FR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1,5</m:t>
                                    </m:r>
                                  </m:den>
                                </m:f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=0,7 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0,87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→+∞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4879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603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num>
                                      <m:den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0,87</m:t>
                                        </m:r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−90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7875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1+1,5 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−90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−90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13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𝐵𝑂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−60 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−80 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37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833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52826C1-1FC4-4535-957E-A502E393CF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0603931"/>
                  </p:ext>
                </p:extLst>
              </p:nvPr>
            </p:nvGraphicFramePr>
            <p:xfrm>
              <a:off x="1076960" y="679026"/>
              <a:ext cx="9337040" cy="33952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3863">
                      <a:extLst>
                        <a:ext uri="{9D8B030D-6E8A-4147-A177-3AD203B41FA5}">
                          <a16:colId xmlns:a16="http://schemas.microsoft.com/office/drawing/2014/main" val="2670691641"/>
                        </a:ext>
                      </a:extLst>
                    </a:gridCol>
                    <a:gridCol w="1347202">
                      <a:extLst>
                        <a:ext uri="{9D8B030D-6E8A-4147-A177-3AD203B41FA5}">
                          <a16:colId xmlns:a16="http://schemas.microsoft.com/office/drawing/2014/main" val="501930793"/>
                        </a:ext>
                      </a:extLst>
                    </a:gridCol>
                    <a:gridCol w="1320523">
                      <a:extLst>
                        <a:ext uri="{9D8B030D-6E8A-4147-A177-3AD203B41FA5}">
                          <a16:colId xmlns:a16="http://schemas.microsoft.com/office/drawing/2014/main" val="144916798"/>
                        </a:ext>
                      </a:extLst>
                    </a:gridCol>
                    <a:gridCol w="1333863">
                      <a:extLst>
                        <a:ext uri="{9D8B030D-6E8A-4147-A177-3AD203B41FA5}">
                          <a16:colId xmlns:a16="http://schemas.microsoft.com/office/drawing/2014/main" val="25627043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3090267202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4051075660"/>
                        </a:ext>
                      </a:extLst>
                    </a:gridCol>
                    <a:gridCol w="1734021">
                      <a:extLst>
                        <a:ext uri="{9D8B030D-6E8A-4147-A177-3AD203B41FA5}">
                          <a16:colId xmlns:a16="http://schemas.microsoft.com/office/drawing/2014/main" val="1435240439"/>
                        </a:ext>
                      </a:extLst>
                    </a:gridCol>
                  </a:tblGrid>
                  <a:tr h="635826">
                    <a:tc>
                      <a:txBody>
                        <a:bodyPr/>
                        <a:lstStyle/>
                        <a:p>
                          <a:pPr algn="l"/>
                          <a:endParaRPr lang="fr-FR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548" t="-962" r="-495475" b="-43846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147" t="-962" r="-151147" b="-438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5753" t="-962" r="-77151" b="-438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8246" t="-962" r="-702" b="-43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879769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97222" r="-600913" b="-32222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97222" r="-200457" b="-3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97222" r="-116790" b="-3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97222" r="-425" b="-3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603229"/>
                      </a:ext>
                    </a:extLst>
                  </a:tr>
                  <a:tr h="81324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160150" r="-600913" b="-16165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160150" r="-200457" b="-1616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160150" r="-116790" b="-1616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160150" r="-425" b="-1616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7875292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320370" r="-600913" b="-9907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320370" r="-200457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320370" r="-116790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320370" r="-425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1335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432381" r="-600913" b="-190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432381" r="-200457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432381" r="-116790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432381" r="-425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8334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9019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283EC20E-6ED4-4B70-A738-7775E80D6F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239050"/>
                  </p:ext>
                </p:extLst>
              </p:nvPr>
            </p:nvGraphicFramePr>
            <p:xfrm>
              <a:off x="1391920" y="719666"/>
              <a:ext cx="876808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2583">
                      <a:extLst>
                        <a:ext uri="{9D8B030D-6E8A-4147-A177-3AD203B41FA5}">
                          <a16:colId xmlns:a16="http://schemas.microsoft.com/office/drawing/2014/main" val="354918002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663016982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614357627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809082118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389705923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114411567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2814992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𝑟𝑎𝑑</m:t>
                                    </m:r>
                                    <m: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15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6837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(°)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-1,2°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-2,4°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-3,1°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-40°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-80°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0049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283EC20E-6ED4-4B70-A738-7775E80D6F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239050"/>
                  </p:ext>
                </p:extLst>
              </p:nvPr>
            </p:nvGraphicFramePr>
            <p:xfrm>
              <a:off x="1391920" y="719666"/>
              <a:ext cx="876808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2583">
                      <a:extLst>
                        <a:ext uri="{9D8B030D-6E8A-4147-A177-3AD203B41FA5}">
                          <a16:colId xmlns:a16="http://schemas.microsoft.com/office/drawing/2014/main" val="354918002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663016982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614357627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809082118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389705923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114411567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2814992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" t="-8197" r="-59951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15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" t="-108197" r="-59951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6837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" t="-208197" r="-59951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-1,2°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-2,4°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-3,1°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-40°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-80°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00492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88291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302</Words>
  <Application>Microsoft Office PowerPoint</Application>
  <PresentationFormat>Grand écran</PresentationFormat>
  <Paragraphs>141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31</cp:revision>
  <dcterms:created xsi:type="dcterms:W3CDTF">2022-01-24T19:23:46Z</dcterms:created>
  <dcterms:modified xsi:type="dcterms:W3CDTF">2022-03-24T16:23:47Z</dcterms:modified>
</cp:coreProperties>
</file>