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742D75-933A-4597-FFF8-1A44E1DCFB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451A2AC-5168-F510-D84A-0D0E8FB8F0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12104DB-CDDE-245B-8E54-209607C9D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D96FB-7DA6-2C6B-C855-3213CA10D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4D3E44-8A51-74C5-430E-02F511B9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972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379975-6930-193A-6827-AEFB0A5A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EC2B0C7-7C5B-8C67-2EF4-44B2790F8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A9F84C4-054D-B021-7C8E-D4C27F6AF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9FDB6A-2360-DAE2-3D11-1A94F390C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84C834-7CE4-6B65-F590-1E28A5F0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125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AE9EFA5-1BAF-35B9-9676-07A2C0D3B3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4D0375F-7A3F-2F25-9576-EBC9009A3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62D7E8A-75CF-5DAB-7151-2641DDC6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5722E7C-ED91-7358-7392-A3CC89C1F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F4DB64-6B9F-35D7-6377-3E41E34CD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9951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8CD66-7138-17B3-C2F2-CC7C3891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4EBDA8-4DAE-8E37-1737-351F6DBE9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A999C-265C-46B2-1E4A-333DE3A15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D94E3D-A05C-38D6-6217-4A6911F7B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93ECEB-F0DB-C2C2-C223-61721B6B1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7959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78D545-855D-9D83-C3F8-01069CA18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C69E93-B733-0050-7AAE-B7E3B0E66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A55939-8107-ECAC-0207-5522A330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90036B-F227-63C3-59F4-D06A85BC6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B5B15DB-17AE-8A05-3633-DD53E1E61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0012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5D4725-D75A-69C3-7BC7-6582D6B7D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1448808-E684-EE10-16D8-24F9814BCD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0C94FB-835B-BAAD-6EC0-521F57C56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3C6DE5C-7AA2-5323-D4CE-7BBF62429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AC580AA-AF3E-C6C0-6BC9-B881DB66C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382C66-75A6-CB2E-B50D-7210701BC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8769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85FA29-47F8-845D-AC9C-F0074B1D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B073AEE-B5DF-7735-533E-F8E773C29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69DAEA-0733-AE61-961C-E0AB783E5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EC279B2-6BBF-FC66-0C42-A67903BD91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1B91A55-673F-1EE3-50A9-3FB5A036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00E10A1-6038-05C6-260F-BF2AC5D19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9F5D5771-93B1-33CD-283D-38750A9A0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B3306A0-B852-FC12-3796-797D11A9A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436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F6F114-811F-A129-1C8A-90D3C1C6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33CB98-EFE0-AC86-8F70-43B6A7C02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D19375A-9231-A9DA-3C55-639996D1D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3A004DD-BE07-3747-AB10-2FE14A169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20666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7E9408-74DF-6A75-DBC0-C9C5A4425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1EE6793-EFEA-4102-7056-45E9E3034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1A81A0-BE25-E72B-3CE3-D74D47E26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7917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8EB605-54CF-2F65-DD9B-21BF86407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361166A-A143-27E3-3A80-D9BA11CBD9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057415-069E-DD12-8A26-8B2E38AAA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B9BF10E-38D8-6CB3-1814-E6B2478BF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33694A6-0392-EB3C-FF73-9801E09C2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757F40-6978-7B4D-4004-60E02B7EC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05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4D07A3-1208-F716-F36E-0453D056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864F8EE-624C-1664-7BB9-8E87BC4F81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452B63C-9799-0502-469E-26C06BECD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805F894-54B7-ED15-9307-CAEDF2499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15CC712-19A5-C435-F5CC-B0CF981E1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D1CEF7-66CD-0100-97DB-2AA2030E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985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9DD91B9-6891-A8F3-17B9-1351DF8B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EC90360-8596-42BF-8073-9336134502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8D003F-584D-81A1-EAE6-B8A334C150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AE033-7AFD-466D-98F3-404C3B53219B}" type="datetimeFigureOut">
              <a:rPr lang="fr-FR" smtClean="0"/>
              <a:t>02/12/2023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BF0C4C-F1D3-7C71-39C4-8098A96296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7FADA7-F746-FF0B-2E88-45F2ABADA7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750DC1-57B8-464F-A025-A1A19E83875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5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AE024-B1CA-2ABF-0706-2C0F8FE179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34C3719-9335-1730-98E9-93575BC1A9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2105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orme libre 7">
            <a:extLst>
              <a:ext uri="{FF2B5EF4-FFF2-40B4-BE49-F238E27FC236}">
                <a16:creationId xmlns:a16="http://schemas.microsoft.com/office/drawing/2014/main" id="{A1AFABA4-9EFC-BD71-8CC9-F5B127CB22BF}"/>
              </a:ext>
            </a:extLst>
          </p:cNvPr>
          <p:cNvSpPr/>
          <p:nvPr/>
        </p:nvSpPr>
        <p:spPr>
          <a:xfrm>
            <a:off x="763965" y="3434787"/>
            <a:ext cx="360000" cy="138221"/>
          </a:xfrm>
          <a:custGeom>
            <a:avLst/>
            <a:gdLst>
              <a:gd name="connsiteX0" fmla="*/ 0 w 1435502"/>
              <a:gd name="connsiteY0" fmla="*/ 0 h 213325"/>
              <a:gd name="connsiteX1" fmla="*/ 289711 w 1435502"/>
              <a:gd name="connsiteY1" fmla="*/ 190123 h 213325"/>
              <a:gd name="connsiteX2" fmla="*/ 1276539 w 1435502"/>
              <a:gd name="connsiteY2" fmla="*/ 190123 h 213325"/>
              <a:gd name="connsiteX3" fmla="*/ 1421395 w 1435502"/>
              <a:gd name="connsiteY3" fmla="*/ 9053 h 213325"/>
              <a:gd name="connsiteX0" fmla="*/ 0 w 1421395"/>
              <a:gd name="connsiteY0" fmla="*/ 0 h 190134"/>
              <a:gd name="connsiteX1" fmla="*/ 289711 w 1421395"/>
              <a:gd name="connsiteY1" fmla="*/ 190123 h 190134"/>
              <a:gd name="connsiteX2" fmla="*/ 1421395 w 1421395"/>
              <a:gd name="connsiteY2" fmla="*/ 9053 h 190134"/>
              <a:gd name="connsiteX0" fmla="*/ 0 w 1421395"/>
              <a:gd name="connsiteY0" fmla="*/ 0 h 9053"/>
              <a:gd name="connsiteX1" fmla="*/ 1421395 w 1421395"/>
              <a:gd name="connsiteY1" fmla="*/ 9053 h 9053"/>
              <a:gd name="connsiteX0" fmla="*/ 0 w 10000"/>
              <a:gd name="connsiteY0" fmla="*/ 0 h 221139"/>
              <a:gd name="connsiteX1" fmla="*/ 10000 w 10000"/>
              <a:gd name="connsiteY1" fmla="*/ 10000 h 221139"/>
              <a:gd name="connsiteX0" fmla="*/ 0 w 10000"/>
              <a:gd name="connsiteY0" fmla="*/ 0 h 339383"/>
              <a:gd name="connsiteX1" fmla="*/ 10000 w 10000"/>
              <a:gd name="connsiteY1" fmla="*/ 10000 h 339383"/>
              <a:gd name="connsiteX0" fmla="*/ 0 w 10000"/>
              <a:gd name="connsiteY0" fmla="*/ 0 h 282505"/>
              <a:gd name="connsiteX1" fmla="*/ 10000 w 10000"/>
              <a:gd name="connsiteY1" fmla="*/ 10000 h 282505"/>
              <a:gd name="connsiteX0" fmla="*/ 0 w 10000"/>
              <a:gd name="connsiteY0" fmla="*/ 0 h 295242"/>
              <a:gd name="connsiteX1" fmla="*/ 10000 w 10000"/>
              <a:gd name="connsiteY1" fmla="*/ 10000 h 295242"/>
              <a:gd name="connsiteX0" fmla="*/ 0 w 10000"/>
              <a:gd name="connsiteY0" fmla="*/ 0 h 376767"/>
              <a:gd name="connsiteX1" fmla="*/ 4968 w 10000"/>
              <a:gd name="connsiteY1" fmla="*/ 290015 h 376767"/>
              <a:gd name="connsiteX2" fmla="*/ 10000 w 10000"/>
              <a:gd name="connsiteY2" fmla="*/ 10000 h 376767"/>
              <a:gd name="connsiteX0" fmla="*/ 0 w 10000"/>
              <a:gd name="connsiteY0" fmla="*/ 0 h 319857"/>
              <a:gd name="connsiteX1" fmla="*/ 4968 w 10000"/>
              <a:gd name="connsiteY1" fmla="*/ 290015 h 319857"/>
              <a:gd name="connsiteX2" fmla="*/ 10000 w 10000"/>
              <a:gd name="connsiteY2" fmla="*/ 10000 h 319857"/>
              <a:gd name="connsiteX0" fmla="*/ 0 w 10000"/>
              <a:gd name="connsiteY0" fmla="*/ 0 h 290056"/>
              <a:gd name="connsiteX1" fmla="*/ 4968 w 10000"/>
              <a:gd name="connsiteY1" fmla="*/ 290015 h 290056"/>
              <a:gd name="connsiteX2" fmla="*/ 10000 w 10000"/>
              <a:gd name="connsiteY2" fmla="*/ 10000 h 290056"/>
              <a:gd name="connsiteX0" fmla="*/ 0 w 10000"/>
              <a:gd name="connsiteY0" fmla="*/ 0 h 164894"/>
              <a:gd name="connsiteX1" fmla="*/ 5159 w 10000"/>
              <a:gd name="connsiteY1" fmla="*/ 150007 h 164894"/>
              <a:gd name="connsiteX2" fmla="*/ 10000 w 10000"/>
              <a:gd name="connsiteY2" fmla="*/ 10000 h 164894"/>
              <a:gd name="connsiteX0" fmla="*/ 0 w 10000"/>
              <a:gd name="connsiteY0" fmla="*/ 0 h 183850"/>
              <a:gd name="connsiteX1" fmla="*/ 5159 w 10000"/>
              <a:gd name="connsiteY1" fmla="*/ 150007 h 183850"/>
              <a:gd name="connsiteX2" fmla="*/ 10000 w 10000"/>
              <a:gd name="connsiteY2" fmla="*/ 10000 h 183850"/>
              <a:gd name="connsiteX0" fmla="*/ 0 w 10000"/>
              <a:gd name="connsiteY0" fmla="*/ 0 h 214086"/>
              <a:gd name="connsiteX1" fmla="*/ 5159 w 10000"/>
              <a:gd name="connsiteY1" fmla="*/ 150007 h 214086"/>
              <a:gd name="connsiteX2" fmla="*/ 10000 w 10000"/>
              <a:gd name="connsiteY2" fmla="*/ 10000 h 214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000" h="214086">
                <a:moveTo>
                  <a:pt x="0" y="0"/>
                </a:moveTo>
                <a:cubicBezTo>
                  <a:pt x="0" y="286683"/>
                  <a:pt x="3057" y="153340"/>
                  <a:pt x="5159" y="150007"/>
                </a:cubicBezTo>
                <a:cubicBezTo>
                  <a:pt x="7261" y="146674"/>
                  <a:pt x="10043" y="366688"/>
                  <a:pt x="10000" y="10000"/>
                </a:cubicBezTo>
              </a:path>
            </a:pathLst>
          </a:custGeom>
          <a:solidFill>
            <a:srgbClr val="4BACC6">
              <a:lumMod val="20000"/>
              <a:lumOff val="80000"/>
            </a:srgbClr>
          </a:solidFill>
          <a:ln w="12700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solidFill>
                  <a:srgbClr val="4BACC6">
                    <a:lumMod val="5000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43094B7-FCB9-A959-1603-ED3262935A03}"/>
              </a:ext>
            </a:extLst>
          </p:cNvPr>
          <p:cNvSpPr/>
          <p:nvPr/>
        </p:nvSpPr>
        <p:spPr>
          <a:xfrm>
            <a:off x="727938" y="1556792"/>
            <a:ext cx="432048" cy="432048"/>
          </a:xfrm>
          <a:prstGeom prst="ellipse">
            <a:avLst/>
          </a:prstGeom>
          <a:solidFill>
            <a:srgbClr val="F79646">
              <a:lumMod val="20000"/>
              <a:lumOff val="80000"/>
            </a:srgbClr>
          </a:solidFill>
          <a:ln w="28575" cap="flat" cmpd="sng" algn="ctr">
            <a:solidFill>
              <a:srgbClr val="F79646">
                <a:lumMod val="75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F79646">
                    <a:lumMod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78FD7E5E-AFBF-D56F-6FE4-61C93238BC59}"/>
              </a:ext>
            </a:extLst>
          </p:cNvPr>
          <p:cNvSpPr/>
          <p:nvPr/>
        </p:nvSpPr>
        <p:spPr>
          <a:xfrm>
            <a:off x="727938" y="2769355"/>
            <a:ext cx="432048" cy="432048"/>
          </a:xfrm>
          <a:prstGeom prst="ellipse">
            <a:avLst/>
          </a:prstGeom>
          <a:solidFill>
            <a:srgbClr val="4BACC6">
              <a:lumMod val="20000"/>
              <a:lumOff val="80000"/>
            </a:srgbClr>
          </a:solidFill>
          <a:ln w="285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F418D78D-0972-F4C8-D8E1-AC351C8EB0CC}"/>
              </a:ext>
            </a:extLst>
          </p:cNvPr>
          <p:cNvCxnSpPr>
            <a:cxnSpLocks/>
          </p:cNvCxnSpPr>
          <p:nvPr/>
        </p:nvCxnSpPr>
        <p:spPr>
          <a:xfrm>
            <a:off x="763964" y="3423213"/>
            <a:ext cx="360001" cy="0"/>
          </a:xfrm>
          <a:prstGeom prst="line">
            <a:avLst/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D40209-8F46-BC4A-3BA7-FD454C61683D}"/>
              </a:ext>
            </a:extLst>
          </p:cNvPr>
          <p:cNvCxnSpPr>
            <a:cxnSpLocks/>
          </p:cNvCxnSpPr>
          <p:nvPr/>
        </p:nvCxnSpPr>
        <p:spPr>
          <a:xfrm flipV="1">
            <a:off x="943962" y="3212976"/>
            <a:ext cx="2" cy="210237"/>
          </a:xfrm>
          <a:prstGeom prst="line">
            <a:avLst/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75CDB70C-80D0-0E3E-9E3A-826F624BFFCD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 flipV="1">
            <a:off x="943962" y="1988840"/>
            <a:ext cx="0" cy="780515"/>
          </a:xfrm>
          <a:prstGeom prst="line">
            <a:avLst/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5279A02F-A0FB-9855-986B-023696D83553}"/>
              </a:ext>
            </a:extLst>
          </p:cNvPr>
          <p:cNvCxnSpPr>
            <a:cxnSpLocks/>
            <a:stCxn id="36" idx="2"/>
            <a:endCxn id="27" idx="6"/>
          </p:cNvCxnSpPr>
          <p:nvPr/>
        </p:nvCxnSpPr>
        <p:spPr>
          <a:xfrm flipH="1">
            <a:off x="1159986" y="1772816"/>
            <a:ext cx="1035750" cy="0"/>
          </a:xfrm>
          <a:prstGeom prst="line">
            <a:avLst/>
          </a:prstGeom>
          <a:noFill/>
          <a:ln w="28575" cap="flat" cmpd="sng" algn="ctr">
            <a:solidFill>
              <a:srgbClr val="4BACC6">
                <a:lumMod val="50000"/>
              </a:srgbClr>
            </a:solidFill>
            <a:prstDash val="solid"/>
          </a:ln>
          <a:effectLst/>
        </p:spPr>
      </p:cxnSp>
      <p:sp>
        <p:nvSpPr>
          <p:cNvPr id="36" name="Ellipse 35">
            <a:extLst>
              <a:ext uri="{FF2B5EF4-FFF2-40B4-BE49-F238E27FC236}">
                <a16:creationId xmlns:a16="http://schemas.microsoft.com/office/drawing/2014/main" id="{CBC17FFA-2858-6E13-5671-8CC615CDD311}"/>
              </a:ext>
            </a:extLst>
          </p:cNvPr>
          <p:cNvSpPr/>
          <p:nvPr/>
        </p:nvSpPr>
        <p:spPr>
          <a:xfrm>
            <a:off x="2195736" y="1556792"/>
            <a:ext cx="432048" cy="432048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8575" cap="flat" cmpd="sng" algn="ctr">
            <a:solidFill>
              <a:srgbClr val="7030A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37" name="Éclair 36">
            <a:extLst>
              <a:ext uri="{FF2B5EF4-FFF2-40B4-BE49-F238E27FC236}">
                <a16:creationId xmlns:a16="http://schemas.microsoft.com/office/drawing/2014/main" id="{7E45A63B-7083-4A58-FA4F-67106CA9F43A}"/>
              </a:ext>
            </a:extLst>
          </p:cNvPr>
          <p:cNvSpPr/>
          <p:nvPr/>
        </p:nvSpPr>
        <p:spPr>
          <a:xfrm rot="5770122">
            <a:off x="2622267" y="1102807"/>
            <a:ext cx="432047" cy="432004"/>
          </a:xfrm>
          <a:prstGeom prst="lightningBol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4FEE3F32-C0FA-5F3C-7284-B76AED2158B4}"/>
              </a:ext>
            </a:extLst>
          </p:cNvPr>
          <p:cNvSpPr txBox="1"/>
          <p:nvPr/>
        </p:nvSpPr>
        <p:spPr>
          <a:xfrm>
            <a:off x="2762015" y="944661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Pesanteur</a:t>
            </a: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52015C2C-81F7-A58B-375E-24971B9A035E}"/>
              </a:ext>
            </a:extLst>
          </p:cNvPr>
          <p:cNvSpPr/>
          <p:nvPr/>
        </p:nvSpPr>
        <p:spPr>
          <a:xfrm flipH="1">
            <a:off x="923301" y="967553"/>
            <a:ext cx="915472" cy="1159556"/>
          </a:xfrm>
          <a:prstGeom prst="arc">
            <a:avLst/>
          </a:prstGeom>
          <a:noFill/>
          <a:ln w="31750" cap="flat" cmpd="sng" algn="ctr">
            <a:solidFill>
              <a:srgbClr val="C0504D">
                <a:lumMod val="75000"/>
              </a:srgbClr>
            </a:solidFill>
            <a:prstDash val="solid"/>
            <a:tailEnd type="stealth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0E5AA83-A591-E571-193A-6015E377A453}"/>
                  </a:ext>
                </a:extLst>
              </p:cNvPr>
              <p:cNvSpPr txBox="1"/>
              <p:nvPr/>
            </p:nvSpPr>
            <p:spPr>
              <a:xfrm>
                <a:off x="1335407" y="688272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fr-FR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41" name="ZoneTexte 40">
                <a:extLst>
                  <a:ext uri="{FF2B5EF4-FFF2-40B4-BE49-F238E27FC236}">
                    <a16:creationId xmlns:a16="http://schemas.microsoft.com/office/drawing/2014/main" id="{B0E5AA83-A591-E571-193A-6015E377A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407" y="688272"/>
                <a:ext cx="5760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Ellipse 48">
            <a:extLst>
              <a:ext uri="{FF2B5EF4-FFF2-40B4-BE49-F238E27FC236}">
                <a16:creationId xmlns:a16="http://schemas.microsoft.com/office/drawing/2014/main" id="{971EE514-05A7-DA2C-00A2-E94760C2A4C7}"/>
              </a:ext>
            </a:extLst>
          </p:cNvPr>
          <p:cNvSpPr/>
          <p:nvPr/>
        </p:nvSpPr>
        <p:spPr>
          <a:xfrm>
            <a:off x="2862759" y="1556792"/>
            <a:ext cx="432048" cy="432048"/>
          </a:xfrm>
          <a:prstGeom prst="ellipse">
            <a:avLst/>
          </a:prstGeom>
          <a:solidFill>
            <a:srgbClr val="8064A2">
              <a:lumMod val="40000"/>
              <a:lumOff val="60000"/>
            </a:srgbClr>
          </a:solidFill>
          <a:ln w="28575" cap="flat" cmpd="sng" algn="ctr">
            <a:solidFill>
              <a:srgbClr val="7030A0"/>
            </a:solidFill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kern="0" dirty="0">
                <a:solidFill>
                  <a:srgbClr val="7030A0"/>
                </a:solidFill>
                <a:latin typeface="Calibri"/>
              </a:rPr>
              <a:t>E</a:t>
            </a:r>
            <a:endParaRPr kumimoji="0" lang="fr-FR" sz="1800" b="1" i="0" u="none" strike="noStrike" kern="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50" name="Connecteur droit 49">
            <a:extLst>
              <a:ext uri="{FF2B5EF4-FFF2-40B4-BE49-F238E27FC236}">
                <a16:creationId xmlns:a16="http://schemas.microsoft.com/office/drawing/2014/main" id="{194670AD-C180-243F-6993-F6CB361B87D0}"/>
              </a:ext>
            </a:extLst>
          </p:cNvPr>
          <p:cNvCxnSpPr>
            <a:cxnSpLocks/>
            <a:stCxn id="49" idx="2"/>
            <a:endCxn id="36" idx="6"/>
          </p:cNvCxnSpPr>
          <p:nvPr/>
        </p:nvCxnSpPr>
        <p:spPr>
          <a:xfrm flipH="1">
            <a:off x="2627784" y="1772816"/>
            <a:ext cx="234975" cy="0"/>
          </a:xfrm>
          <a:prstGeom prst="line">
            <a:avLst/>
          </a:prstGeom>
          <a:noFill/>
          <a:ln w="28575" cap="flat" cmpd="sng" algn="ctr">
            <a:solidFill>
              <a:srgbClr val="7030A0"/>
            </a:solidFill>
            <a:prstDash val="solid"/>
          </a:ln>
          <a:effectLst/>
        </p:spPr>
      </p:cxnSp>
      <p:sp>
        <p:nvSpPr>
          <p:cNvPr id="53" name="Éclair 52">
            <a:extLst>
              <a:ext uri="{FF2B5EF4-FFF2-40B4-BE49-F238E27FC236}">
                <a16:creationId xmlns:a16="http://schemas.microsoft.com/office/drawing/2014/main" id="{E8473E87-C54C-D73C-EF10-92A736902367}"/>
              </a:ext>
            </a:extLst>
          </p:cNvPr>
          <p:cNvSpPr/>
          <p:nvPr/>
        </p:nvSpPr>
        <p:spPr>
          <a:xfrm rot="15829878" flipH="1">
            <a:off x="322998" y="1102807"/>
            <a:ext cx="432047" cy="432004"/>
          </a:xfrm>
          <a:prstGeom prst="lightningBol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58073BC7-459E-9400-C41D-42DE94923F3F}"/>
              </a:ext>
            </a:extLst>
          </p:cNvPr>
          <p:cNvSpPr txBox="1"/>
          <p:nvPr/>
        </p:nvSpPr>
        <p:spPr>
          <a:xfrm>
            <a:off x="-862867" y="1017443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Pesanteur</a:t>
            </a:r>
          </a:p>
        </p:txBody>
      </p:sp>
      <p:sp>
        <p:nvSpPr>
          <p:cNvPr id="55" name="Éclair 54">
            <a:extLst>
              <a:ext uri="{FF2B5EF4-FFF2-40B4-BE49-F238E27FC236}">
                <a16:creationId xmlns:a16="http://schemas.microsoft.com/office/drawing/2014/main" id="{988C94D7-9C37-11C8-F8A8-CA3DD4DE0AA2}"/>
              </a:ext>
            </a:extLst>
          </p:cNvPr>
          <p:cNvSpPr/>
          <p:nvPr/>
        </p:nvSpPr>
        <p:spPr>
          <a:xfrm rot="5770122">
            <a:off x="3363091" y="1256695"/>
            <a:ext cx="432047" cy="432004"/>
          </a:xfrm>
          <a:prstGeom prst="lightningBolt">
            <a:avLst/>
          </a:prstGeom>
          <a:solidFill>
            <a:srgbClr val="C0504D">
              <a:lumMod val="20000"/>
              <a:lumOff val="80000"/>
            </a:srgbClr>
          </a:solidFill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1D985D85-2B59-4F83-531F-03BF8927D4EF}"/>
              </a:ext>
            </a:extLst>
          </p:cNvPr>
          <p:cNvSpPr txBox="1"/>
          <p:nvPr/>
        </p:nvSpPr>
        <p:spPr>
          <a:xfrm>
            <a:off x="3551026" y="1127828"/>
            <a:ext cx="1368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Pesanteur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A7E2A5F-A07D-4B8D-77B0-A671CEFF7432}"/>
                  </a:ext>
                </a:extLst>
              </p:cNvPr>
              <p:cNvSpPr txBox="1"/>
              <p:nvPr/>
            </p:nvSpPr>
            <p:spPr>
              <a:xfrm>
                <a:off x="827589" y="2377895"/>
                <a:ext cx="13681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7" name="ZoneTexte 56">
                <a:extLst>
                  <a:ext uri="{FF2B5EF4-FFF2-40B4-BE49-F238E27FC236}">
                    <a16:creationId xmlns:a16="http://schemas.microsoft.com/office/drawing/2014/main" id="{EA7E2A5F-A07D-4B8D-77B0-A671CEFF7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9" y="2377895"/>
                <a:ext cx="1368147" cy="307777"/>
              </a:xfrm>
              <a:prstGeom prst="rect">
                <a:avLst/>
              </a:prstGeom>
              <a:blipFill>
                <a:blip r:embed="rId3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9ABC41-EA9A-7122-C114-306155B5ED85}"/>
                  </a:ext>
                </a:extLst>
              </p:cNvPr>
              <p:cNvSpPr txBox="1"/>
              <p:nvPr/>
            </p:nvSpPr>
            <p:spPr>
              <a:xfrm>
                <a:off x="1043613" y="1819332"/>
                <a:ext cx="136814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Pivot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0" lang="fr-FR" sz="14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kumimoji="0" lang="fr-FR" sz="14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kumimoji="0" lang="fr-FR" sz="1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endParaRPr kumimoji="0" lang="fr-FR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58" name="ZoneTexte 57">
                <a:extLst>
                  <a:ext uri="{FF2B5EF4-FFF2-40B4-BE49-F238E27FC236}">
                    <a16:creationId xmlns:a16="http://schemas.microsoft.com/office/drawing/2014/main" id="{309ABC41-EA9A-7122-C114-306155B5E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13" y="1819332"/>
                <a:ext cx="1368147" cy="307777"/>
              </a:xfrm>
              <a:prstGeom prst="rect">
                <a:avLst/>
              </a:prstGeom>
              <a:blipFill>
                <a:blip r:embed="rId4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6168C05F-9735-1402-4BDA-0B9174E104B4}"/>
              </a:ext>
            </a:extLst>
          </p:cNvPr>
          <p:cNvGrpSpPr/>
          <p:nvPr/>
        </p:nvGrpSpPr>
        <p:grpSpPr>
          <a:xfrm>
            <a:off x="1072319" y="1364929"/>
            <a:ext cx="1240750" cy="691503"/>
            <a:chOff x="1072319" y="1364929"/>
            <a:chExt cx="1240750" cy="691503"/>
          </a:xfrm>
        </p:grpSpPr>
        <p:sp>
          <p:nvSpPr>
            <p:cNvPr id="59" name="Arc 58">
              <a:extLst>
                <a:ext uri="{FF2B5EF4-FFF2-40B4-BE49-F238E27FC236}">
                  <a16:creationId xmlns:a16="http://schemas.microsoft.com/office/drawing/2014/main" id="{571DB6D2-56AD-4FFD-2093-88F09B0FE853}"/>
                </a:ext>
              </a:extLst>
            </p:cNvPr>
            <p:cNvSpPr/>
            <p:nvPr/>
          </p:nvSpPr>
          <p:spPr>
            <a:xfrm flipH="1">
              <a:off x="1072319" y="1364929"/>
              <a:ext cx="1006768" cy="691503"/>
            </a:xfrm>
            <a:prstGeom prst="arc">
              <a:avLst>
                <a:gd name="adj1" fmla="val 16200000"/>
                <a:gd name="adj2" fmla="val 20809306"/>
              </a:avLst>
            </a:prstGeom>
            <a:noFill/>
            <a:ln w="31750" cap="flat" cmpd="sng" algn="ctr">
              <a:solidFill>
                <a:srgbClr val="C0504D">
                  <a:lumMod val="75000"/>
                </a:srgbClr>
              </a:solidFill>
              <a:prstDash val="solid"/>
              <a:tailEnd type="stealt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71797F86-2833-EFB5-3F05-79A76E9AC6F6}"/>
                </a:ext>
              </a:extLst>
            </p:cNvPr>
            <p:cNvSpPr/>
            <p:nvPr/>
          </p:nvSpPr>
          <p:spPr>
            <a:xfrm>
              <a:off x="1306301" y="1364929"/>
              <a:ext cx="1006768" cy="691503"/>
            </a:xfrm>
            <a:prstGeom prst="arc">
              <a:avLst>
                <a:gd name="adj1" fmla="val 16200000"/>
                <a:gd name="adj2" fmla="val 20809306"/>
              </a:avLst>
            </a:prstGeom>
            <a:noFill/>
            <a:ln w="31750" cap="flat" cmpd="sng" algn="ctr">
              <a:solidFill>
                <a:srgbClr val="C0504D">
                  <a:lumMod val="75000"/>
                </a:srgbClr>
              </a:solidFill>
              <a:prstDash val="solid"/>
              <a:tailEnd type="stealt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62" name="Groupe 61">
            <a:extLst>
              <a:ext uri="{FF2B5EF4-FFF2-40B4-BE49-F238E27FC236}">
                <a16:creationId xmlns:a16="http://schemas.microsoft.com/office/drawing/2014/main" id="{B3C64D68-6DEE-9F4F-BDD5-7ABE20646E8E}"/>
              </a:ext>
            </a:extLst>
          </p:cNvPr>
          <p:cNvGrpSpPr/>
          <p:nvPr/>
        </p:nvGrpSpPr>
        <p:grpSpPr>
          <a:xfrm rot="16200000">
            <a:off x="197680" y="2026505"/>
            <a:ext cx="1240750" cy="691503"/>
            <a:chOff x="1072319" y="1364929"/>
            <a:chExt cx="1240750" cy="691503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FBA49F3A-2F2D-E6C0-AB27-74EA3748CBD2}"/>
                </a:ext>
              </a:extLst>
            </p:cNvPr>
            <p:cNvSpPr/>
            <p:nvPr/>
          </p:nvSpPr>
          <p:spPr>
            <a:xfrm flipH="1">
              <a:off x="1072319" y="1364929"/>
              <a:ext cx="1006768" cy="691503"/>
            </a:xfrm>
            <a:prstGeom prst="arc">
              <a:avLst>
                <a:gd name="adj1" fmla="val 16200000"/>
                <a:gd name="adj2" fmla="val 20809306"/>
              </a:avLst>
            </a:prstGeom>
            <a:noFill/>
            <a:ln w="31750" cap="flat" cmpd="sng" algn="ctr">
              <a:solidFill>
                <a:srgbClr val="C0504D">
                  <a:lumMod val="75000"/>
                </a:srgbClr>
              </a:solidFill>
              <a:prstDash val="solid"/>
              <a:tailEnd type="stealt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85060F41-CDDA-422E-1517-504F64C0AB21}"/>
                </a:ext>
              </a:extLst>
            </p:cNvPr>
            <p:cNvSpPr/>
            <p:nvPr/>
          </p:nvSpPr>
          <p:spPr>
            <a:xfrm>
              <a:off x="1306301" y="1364929"/>
              <a:ext cx="1006768" cy="691503"/>
            </a:xfrm>
            <a:prstGeom prst="arc">
              <a:avLst>
                <a:gd name="adj1" fmla="val 16200000"/>
                <a:gd name="adj2" fmla="val 20809306"/>
              </a:avLst>
            </a:prstGeom>
            <a:noFill/>
            <a:ln w="31750" cap="flat" cmpd="sng" algn="ctr">
              <a:solidFill>
                <a:srgbClr val="C0504D">
                  <a:lumMod val="75000"/>
                </a:srgbClr>
              </a:solidFill>
              <a:prstDash val="solid"/>
              <a:tailEnd type="stealth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C89EBCF-5459-0B6A-6130-EAC4724C0186}"/>
                  </a:ext>
                </a:extLst>
              </p:cNvPr>
              <p:cNvSpPr txBox="1"/>
              <p:nvPr/>
            </p:nvSpPr>
            <p:spPr>
              <a:xfrm>
                <a:off x="1783349" y="109247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fr-FR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2C89EBCF-5459-0B6A-6130-EAC4724C0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49" y="1092479"/>
                <a:ext cx="576063" cy="307777"/>
              </a:xfrm>
              <a:prstGeom prst="rect">
                <a:avLst/>
              </a:prstGeom>
              <a:blipFill>
                <a:blip r:embed="rId5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8730BBC-173A-6C34-59AC-0FCF0D09BDCE}"/>
                  </a:ext>
                </a:extLst>
              </p:cNvPr>
              <p:cNvSpPr txBox="1"/>
              <p:nvPr/>
            </p:nvSpPr>
            <p:spPr>
              <a:xfrm>
                <a:off x="-118113" y="1973220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kumimoji="0" lang="fr-FR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58730BBC-173A-6C34-59AC-0FCF0D09B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8113" y="1973220"/>
                <a:ext cx="576063" cy="307777"/>
              </a:xfrm>
              <a:prstGeom prst="rect">
                <a:avLst/>
              </a:prstGeom>
              <a:blipFill>
                <a:blip r:embed="rId6"/>
                <a:stretch>
                  <a:fillRect l="-319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D0267E9-EBBA-C3C0-B741-7B1507F2C098}"/>
                  </a:ext>
                </a:extLst>
              </p:cNvPr>
              <p:cNvSpPr txBox="1"/>
              <p:nvPr/>
            </p:nvSpPr>
            <p:spPr>
              <a:xfrm>
                <a:off x="-161737" y="2324554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fr-FR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9D0267E9-EBBA-C3C0-B741-7B1507F2C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1737" y="2324554"/>
                <a:ext cx="576063" cy="307777"/>
              </a:xfrm>
              <a:prstGeom prst="rect">
                <a:avLst/>
              </a:prstGeom>
              <a:blipFill>
                <a:blip r:embed="rId7"/>
                <a:stretch>
                  <a:fillRect l="-20000" r="-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9BBACB6-420D-E056-A9BD-40E3E3CDAB5B}"/>
                  </a:ext>
                </a:extLst>
              </p:cNvPr>
              <p:cNvSpPr txBox="1"/>
              <p:nvPr/>
            </p:nvSpPr>
            <p:spPr>
              <a:xfrm>
                <a:off x="1153429" y="1082319"/>
                <a:ext cx="57606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fr-FR" sz="1400" b="1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{"/>
                          <m:endChr m:val="}"/>
                          <m:ctrlPr>
                            <a:rPr kumimoji="0" lang="fr-FR" sz="1400" b="1" i="1" u="none" strike="noStrike" kern="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𝓣</m:t>
                              </m:r>
                            </m:e>
                            <m:sub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  <m:r>
                                <a:rPr lang="fr-FR" sz="1400" b="1" i="1" kern="0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fr-FR" sz="1400" b="1" i="1" kern="0" dirty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fr-FR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68" name="ZoneTexte 67">
                <a:extLst>
                  <a:ext uri="{FF2B5EF4-FFF2-40B4-BE49-F238E27FC236}">
                    <a16:creationId xmlns:a16="http://schemas.microsoft.com/office/drawing/2014/main" id="{09BBACB6-420D-E056-A9BD-40E3E3CDAB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3429" y="1082319"/>
                <a:ext cx="576063" cy="307777"/>
              </a:xfrm>
              <a:prstGeom prst="rect">
                <a:avLst/>
              </a:prstGeom>
              <a:blipFill>
                <a:blip r:embed="rId8"/>
                <a:stretch>
                  <a:fillRect l="-20000" r="-736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75811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3</cp:revision>
  <dcterms:created xsi:type="dcterms:W3CDTF">2023-12-02T15:42:03Z</dcterms:created>
  <dcterms:modified xsi:type="dcterms:W3CDTF">2023-12-02T15:56:36Z</dcterms:modified>
</cp:coreProperties>
</file>