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1" r:id="rId4"/>
    <p:sldId id="262" r:id="rId5"/>
    <p:sldId id="263" r:id="rId6"/>
    <p:sldId id="264" r:id="rId7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34" autoAdjust="0"/>
    <p:restoredTop sz="94660"/>
  </p:normalViewPr>
  <p:slideViewPr>
    <p:cSldViewPr snapToGrid="0" showGuides="1">
      <p:cViewPr>
        <p:scale>
          <a:sx n="110" d="100"/>
          <a:sy n="110" d="100"/>
        </p:scale>
        <p:origin x="-1304" y="-1300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FD2E921C-6CCF-0715-3D99-057D0E36ED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Sous-titre 2">
            <a:extLst>
              <a:ext uri="{FF2B5EF4-FFF2-40B4-BE49-F238E27FC236}">
                <a16:creationId xmlns:a16="http://schemas.microsoft.com/office/drawing/2014/main" id="{6BAB92A4-3EFA-AB2C-33CD-7FA83B1F3F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fr-FR"/>
              <a:t>Modifiez le style des sous-titres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7C5B4C87-7395-5885-DB39-270073ED27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87CD6CCD-7B8D-A0BB-F9B6-1C19359932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289F058F-5ED0-68E7-59C3-7BC04C8185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746149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7007BD1-7F6D-50F4-C0AC-E114D89D87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EFFAFD38-C498-99B6-9361-ED86D0E306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16905C5D-D72B-C82C-F750-3797A2C85D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146FA68-CC5D-A30C-9AC9-0D71FB06ED8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A9AFE82-71A7-B9AB-BCC8-A1FCD8F1BC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40235411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>
            <a:extLst>
              <a:ext uri="{FF2B5EF4-FFF2-40B4-BE49-F238E27FC236}">
                <a16:creationId xmlns:a16="http://schemas.microsoft.com/office/drawing/2014/main" id="{9833A597-DC21-61D3-E5CA-670EBB3F627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vertical 2">
            <a:extLst>
              <a:ext uri="{FF2B5EF4-FFF2-40B4-BE49-F238E27FC236}">
                <a16:creationId xmlns:a16="http://schemas.microsoft.com/office/drawing/2014/main" id="{630AD4AC-F524-5F58-6FDA-2A0DBA1762E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F29465A2-9881-5E0E-061C-A98BA6555E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73C9EAD0-2151-E782-4A9A-E4B89AA158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4BB2D9C3-685B-0A44-B38E-A8F00F1421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94851495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AC601DE7-3B8C-389F-39EC-DD5FB17A47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4C818415-D0A2-1395-C6BA-BDCF22086C3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E015302B-2280-E2B6-7607-EDD06A99CC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D0B46B19-7906-FA3A-6E0A-2895DBAA94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C8934042-C6FD-F9F2-5952-02EE2E106C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777852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28BC684-6296-614E-5AD7-A9C35067DA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6DC3FF42-571C-68D9-2FFB-BEA0B67172C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483EB909-B519-0D53-DABD-251EBF0D8B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EF9F56E0-57E4-8A5E-C6F4-C1259B10A5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87D3B3E-AA81-45F2-B24F-FB5A98F5E6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204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EC8A07FC-97E7-F394-2EAD-E4B149378A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534FFB1B-88A3-7703-D10B-2303007FC0E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67E34D42-41D4-B63F-6F20-2E1523BCBC3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CC1D09CE-513C-BFAB-BC78-8C3F254721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8CD0E55B-5A23-BBC7-6DFF-28A63BFEEE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7B1F9ED5-DE9F-DCBF-70B7-85D922A302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3043840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B4F22CE-5D6B-4A41-6E5C-33E2C9D11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738D3130-059A-4CC9-C703-1CA3F0A408E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>
            <a:extLst>
              <a:ext uri="{FF2B5EF4-FFF2-40B4-BE49-F238E27FC236}">
                <a16:creationId xmlns:a16="http://schemas.microsoft.com/office/drawing/2014/main" id="{CCED082D-F0BF-F5CB-D7B5-D51DBC5D5B9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>
            <a:extLst>
              <a:ext uri="{FF2B5EF4-FFF2-40B4-BE49-F238E27FC236}">
                <a16:creationId xmlns:a16="http://schemas.microsoft.com/office/drawing/2014/main" id="{6D58000F-B3DC-2F31-5544-7D1C2BFE9E74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>
            <a:extLst>
              <a:ext uri="{FF2B5EF4-FFF2-40B4-BE49-F238E27FC236}">
                <a16:creationId xmlns:a16="http://schemas.microsoft.com/office/drawing/2014/main" id="{A67BDD20-92A2-1E9F-B497-DD559C2C30C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7" name="Espace réservé de la date 6">
            <a:extLst>
              <a:ext uri="{FF2B5EF4-FFF2-40B4-BE49-F238E27FC236}">
                <a16:creationId xmlns:a16="http://schemas.microsoft.com/office/drawing/2014/main" id="{FB220E66-B84B-824F-5E3E-506DA84710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8" name="Espace réservé du pied de page 7">
            <a:extLst>
              <a:ext uri="{FF2B5EF4-FFF2-40B4-BE49-F238E27FC236}">
                <a16:creationId xmlns:a16="http://schemas.microsoft.com/office/drawing/2014/main" id="{AF89E067-1230-AB34-A94B-AB975147DB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Espace réservé du numéro de diapositive 8">
            <a:extLst>
              <a:ext uri="{FF2B5EF4-FFF2-40B4-BE49-F238E27FC236}">
                <a16:creationId xmlns:a16="http://schemas.microsoft.com/office/drawing/2014/main" id="{B52368AC-1E5A-0970-0DE2-147D350670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954923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1D29C9-8165-6512-7B90-9BFD42FEB5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e la date 2">
            <a:extLst>
              <a:ext uri="{FF2B5EF4-FFF2-40B4-BE49-F238E27FC236}">
                <a16:creationId xmlns:a16="http://schemas.microsoft.com/office/drawing/2014/main" id="{80E8D63D-2A7F-AF94-6A43-DC74C390C1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4" name="Espace réservé du pied de page 3">
            <a:extLst>
              <a:ext uri="{FF2B5EF4-FFF2-40B4-BE49-F238E27FC236}">
                <a16:creationId xmlns:a16="http://schemas.microsoft.com/office/drawing/2014/main" id="{6EB6783D-5BBF-CAE0-78DC-26B4697C6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Espace réservé du numéro de diapositive 4">
            <a:extLst>
              <a:ext uri="{FF2B5EF4-FFF2-40B4-BE49-F238E27FC236}">
                <a16:creationId xmlns:a16="http://schemas.microsoft.com/office/drawing/2014/main" id="{9C741CD3-EC0B-9BBE-B957-DE38E345C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716608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e la date 1">
            <a:extLst>
              <a:ext uri="{FF2B5EF4-FFF2-40B4-BE49-F238E27FC236}">
                <a16:creationId xmlns:a16="http://schemas.microsoft.com/office/drawing/2014/main" id="{CCE036FB-25B2-E704-CFFD-737B630A4C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3" name="Espace réservé du pied de page 2">
            <a:extLst>
              <a:ext uri="{FF2B5EF4-FFF2-40B4-BE49-F238E27FC236}">
                <a16:creationId xmlns:a16="http://schemas.microsoft.com/office/drawing/2014/main" id="{77719AFE-D3B1-F4DD-87A7-BAE4066073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Espace réservé du numéro de diapositive 3">
            <a:extLst>
              <a:ext uri="{FF2B5EF4-FFF2-40B4-BE49-F238E27FC236}">
                <a16:creationId xmlns:a16="http://schemas.microsoft.com/office/drawing/2014/main" id="{D9218468-E3BC-7D9B-032C-31F98EAC9B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5899849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1CC7D969-F0F1-C647-441A-C70372B7B3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D097B1F9-D046-CD9F-AFA2-09C0F34E4E9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210DD52F-C74F-62D6-4CE7-BEDB5766CF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6B008193-1F04-E4DD-F0AF-D06D18DED63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1BD4C90F-D3C8-0F27-526A-B0447B944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0088B7F2-39B6-D7D5-878B-C5E7AC4CF6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80407381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7C11859B-DC20-0257-A80A-80571BBAE6D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fr-FR"/>
              <a:t>Modifiez le style du titre</a:t>
            </a:r>
          </a:p>
        </p:txBody>
      </p:sp>
      <p:sp>
        <p:nvSpPr>
          <p:cNvPr id="3" name="Espace réservé pour une image  2">
            <a:extLst>
              <a:ext uri="{FF2B5EF4-FFF2-40B4-BE49-F238E27FC236}">
                <a16:creationId xmlns:a16="http://schemas.microsoft.com/office/drawing/2014/main" id="{BC04CC36-9217-EACF-D9BE-B06ECF3439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Espace réservé du texte 3">
            <a:extLst>
              <a:ext uri="{FF2B5EF4-FFF2-40B4-BE49-F238E27FC236}">
                <a16:creationId xmlns:a16="http://schemas.microsoft.com/office/drawing/2014/main" id="{BE0DFD94-CDD7-5E29-AB52-4BFBECF7B95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5" name="Espace réservé de la date 4">
            <a:extLst>
              <a:ext uri="{FF2B5EF4-FFF2-40B4-BE49-F238E27FC236}">
                <a16:creationId xmlns:a16="http://schemas.microsoft.com/office/drawing/2014/main" id="{D1452C55-43D7-E09F-6091-59F14F80BDC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6" name="Espace réservé du pied de page 5">
            <a:extLst>
              <a:ext uri="{FF2B5EF4-FFF2-40B4-BE49-F238E27FC236}">
                <a16:creationId xmlns:a16="http://schemas.microsoft.com/office/drawing/2014/main" id="{DEB25C99-E6A9-23A1-3489-A6844229F5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Espace réservé du numéro de diapositive 6">
            <a:extLst>
              <a:ext uri="{FF2B5EF4-FFF2-40B4-BE49-F238E27FC236}">
                <a16:creationId xmlns:a16="http://schemas.microsoft.com/office/drawing/2014/main" id="{9A9734F7-AD68-A258-866D-E5FC8A683F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2615172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ce réservé du titre 1">
            <a:extLst>
              <a:ext uri="{FF2B5EF4-FFF2-40B4-BE49-F238E27FC236}">
                <a16:creationId xmlns:a16="http://schemas.microsoft.com/office/drawing/2014/main" id="{524F1F79-1B4E-946A-3045-975B9C12BB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/>
              <a:t>Modifiez le style du titre</a:t>
            </a:r>
          </a:p>
        </p:txBody>
      </p:sp>
      <p:sp>
        <p:nvSpPr>
          <p:cNvPr id="3" name="Espace réservé du texte 2">
            <a:extLst>
              <a:ext uri="{FF2B5EF4-FFF2-40B4-BE49-F238E27FC236}">
                <a16:creationId xmlns:a16="http://schemas.microsoft.com/office/drawing/2014/main" id="{82D8EE5A-7663-9DE1-0750-96B1905918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e la date 3">
            <a:extLst>
              <a:ext uri="{FF2B5EF4-FFF2-40B4-BE49-F238E27FC236}">
                <a16:creationId xmlns:a16="http://schemas.microsoft.com/office/drawing/2014/main" id="{5FBD8C44-B648-3AF9-68DA-A7865454FD0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C52326C-F649-4E85-9AEA-DEE8D2390CE5}" type="datetimeFigureOut">
              <a:rPr lang="fr-FR" smtClean="0"/>
              <a:t>22/06/2022</a:t>
            </a:fld>
            <a:endParaRPr lang="fr-FR"/>
          </a:p>
        </p:txBody>
      </p:sp>
      <p:sp>
        <p:nvSpPr>
          <p:cNvPr id="5" name="Espace réservé du pied de page 4">
            <a:extLst>
              <a:ext uri="{FF2B5EF4-FFF2-40B4-BE49-F238E27FC236}">
                <a16:creationId xmlns:a16="http://schemas.microsoft.com/office/drawing/2014/main" id="{1C07C08E-FCEF-6DFB-A97F-DD2E259056A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Espace réservé du numéro de diapositive 5">
            <a:extLst>
              <a:ext uri="{FF2B5EF4-FFF2-40B4-BE49-F238E27FC236}">
                <a16:creationId xmlns:a16="http://schemas.microsoft.com/office/drawing/2014/main" id="{E13FBC4B-DAEB-7AF6-219A-E2BC10A0AD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009B0EB-1AA7-490B-AFD2-28D987ABE226}" type="slidenum">
              <a:rPr lang="fr-FR" smtClean="0"/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948561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2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1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8.png"/><Relationship Id="rId13" Type="http://schemas.openxmlformats.org/officeDocument/2006/relationships/image" Target="../media/image13.png"/><Relationship Id="rId3" Type="http://schemas.openxmlformats.org/officeDocument/2006/relationships/image" Target="../media/image3.png"/><Relationship Id="rId7" Type="http://schemas.openxmlformats.org/officeDocument/2006/relationships/image" Target="../media/image7.png"/><Relationship Id="rId12" Type="http://schemas.openxmlformats.org/officeDocument/2006/relationships/image" Target="../media/image15.png"/><Relationship Id="rId2" Type="http://schemas.openxmlformats.org/officeDocument/2006/relationships/image" Target="../media/image16.png"/><Relationship Id="rId16" Type="http://schemas.openxmlformats.org/officeDocument/2006/relationships/image" Target="../media/image1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6.png"/><Relationship Id="rId11" Type="http://schemas.openxmlformats.org/officeDocument/2006/relationships/image" Target="../media/image14.png"/><Relationship Id="rId5" Type="http://schemas.openxmlformats.org/officeDocument/2006/relationships/image" Target="../media/image5.png"/><Relationship Id="rId15" Type="http://schemas.openxmlformats.org/officeDocument/2006/relationships/image" Target="../media/image18.png"/><Relationship Id="rId10" Type="http://schemas.openxmlformats.org/officeDocument/2006/relationships/image" Target="../media/image10.png"/><Relationship Id="rId4" Type="http://schemas.openxmlformats.org/officeDocument/2006/relationships/image" Target="../media/image4.png"/><Relationship Id="rId9" Type="http://schemas.openxmlformats.org/officeDocument/2006/relationships/image" Target="../media/image9.png"/><Relationship Id="rId14" Type="http://schemas.openxmlformats.org/officeDocument/2006/relationships/image" Target="../media/image1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Image 5">
            <a:extLst>
              <a:ext uri="{FF2B5EF4-FFF2-40B4-BE49-F238E27FC236}">
                <a16:creationId xmlns:a16="http://schemas.microsoft.com/office/drawing/2014/main" id="{88DA3CC6-4116-F9E5-A0EB-A679EF5C49A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78201" y="872993"/>
            <a:ext cx="3835597" cy="5112013"/>
          </a:xfrm>
          <a:prstGeom prst="rect">
            <a:avLst/>
          </a:prstGeom>
        </p:spPr>
      </p:pic>
      <p:cxnSp>
        <p:nvCxnSpPr>
          <p:cNvPr id="8" name="Connecteur droit 7">
            <a:extLst>
              <a:ext uri="{FF2B5EF4-FFF2-40B4-BE49-F238E27FC236}">
                <a16:creationId xmlns:a16="http://schemas.microsoft.com/office/drawing/2014/main" id="{4781E660-A1C8-A830-0E56-236F6B7D0AC8}"/>
              </a:ext>
            </a:extLst>
          </p:cNvPr>
          <p:cNvCxnSpPr/>
          <p:nvPr/>
        </p:nvCxnSpPr>
        <p:spPr>
          <a:xfrm flipV="1">
            <a:off x="5119255" y="2029691"/>
            <a:ext cx="0" cy="360218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Connecteur droit 8">
            <a:extLst>
              <a:ext uri="{FF2B5EF4-FFF2-40B4-BE49-F238E27FC236}">
                <a16:creationId xmlns:a16="http://schemas.microsoft.com/office/drawing/2014/main" id="{1826A8F5-5A92-DB1E-9555-D5593D7141A9}"/>
              </a:ext>
            </a:extLst>
          </p:cNvPr>
          <p:cNvCxnSpPr>
            <a:cxnSpLocks/>
          </p:cNvCxnSpPr>
          <p:nvPr/>
        </p:nvCxnSpPr>
        <p:spPr>
          <a:xfrm flipV="1">
            <a:off x="5119255" y="2673927"/>
            <a:ext cx="0" cy="187037"/>
          </a:xfrm>
          <a:prstGeom prst="line">
            <a:avLst/>
          </a:prstGeom>
          <a:ln w="57150">
            <a:solidFill>
              <a:srgbClr val="00B0F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necteur droit 12">
            <a:extLst>
              <a:ext uri="{FF2B5EF4-FFF2-40B4-BE49-F238E27FC236}">
                <a16:creationId xmlns:a16="http://schemas.microsoft.com/office/drawing/2014/main" id="{E28DA2E0-C6B3-47DD-9BA5-3A613ED26565}"/>
              </a:ext>
            </a:extLst>
          </p:cNvPr>
          <p:cNvCxnSpPr>
            <a:cxnSpLocks/>
          </p:cNvCxnSpPr>
          <p:nvPr/>
        </p:nvCxnSpPr>
        <p:spPr>
          <a:xfrm>
            <a:off x="4094018" y="1676401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4" name="ZoneTexte 13">
            <a:extLst>
              <a:ext uri="{FF2B5EF4-FFF2-40B4-BE49-F238E27FC236}">
                <a16:creationId xmlns:a16="http://schemas.microsoft.com/office/drawing/2014/main" id="{21CEEAA1-CA54-5497-704C-D5B55D9893C4}"/>
              </a:ext>
            </a:extLst>
          </p:cNvPr>
          <p:cNvSpPr txBox="1"/>
          <p:nvPr/>
        </p:nvSpPr>
        <p:spPr>
          <a:xfrm>
            <a:off x="3601276" y="1517743"/>
            <a:ext cx="394339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Lame</a:t>
            </a:r>
          </a:p>
        </p:txBody>
      </p:sp>
      <p:cxnSp>
        <p:nvCxnSpPr>
          <p:cNvPr id="18" name="Connecteur droit 17">
            <a:extLst>
              <a:ext uri="{FF2B5EF4-FFF2-40B4-BE49-F238E27FC236}">
                <a16:creationId xmlns:a16="http://schemas.microsoft.com/office/drawing/2014/main" id="{F65AE9C3-0B6B-1BF3-ABC0-E73777E8A0CE}"/>
              </a:ext>
            </a:extLst>
          </p:cNvPr>
          <p:cNvCxnSpPr>
            <a:cxnSpLocks/>
          </p:cNvCxnSpPr>
          <p:nvPr/>
        </p:nvCxnSpPr>
        <p:spPr>
          <a:xfrm>
            <a:off x="4037343" y="2493819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19" name="ZoneTexte 18">
            <a:extLst>
              <a:ext uri="{FF2B5EF4-FFF2-40B4-BE49-F238E27FC236}">
                <a16:creationId xmlns:a16="http://schemas.microsoft.com/office/drawing/2014/main" id="{DD9784D1-72A8-7A70-BC6E-9900819C256E}"/>
              </a:ext>
            </a:extLst>
          </p:cNvPr>
          <p:cNvSpPr txBox="1"/>
          <p:nvPr/>
        </p:nvSpPr>
        <p:spPr>
          <a:xfrm>
            <a:off x="3460776" y="2243040"/>
            <a:ext cx="680827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Rondelle </a:t>
            </a:r>
          </a:p>
          <a:p>
            <a:r>
              <a:rPr lang="fr-FR" sz="1400" dirty="0"/>
              <a:t>fusible</a:t>
            </a:r>
          </a:p>
        </p:txBody>
      </p:sp>
      <p:cxnSp>
        <p:nvCxnSpPr>
          <p:cNvPr id="20" name="Connecteur droit 19">
            <a:extLst>
              <a:ext uri="{FF2B5EF4-FFF2-40B4-BE49-F238E27FC236}">
                <a16:creationId xmlns:a16="http://schemas.microsoft.com/office/drawing/2014/main" id="{99674B69-74E2-9F0B-F388-227C7963FCC5}"/>
              </a:ext>
            </a:extLst>
          </p:cNvPr>
          <p:cNvCxnSpPr>
            <a:cxnSpLocks/>
          </p:cNvCxnSpPr>
          <p:nvPr/>
        </p:nvCxnSpPr>
        <p:spPr>
          <a:xfrm flipH="1">
            <a:off x="5155853" y="1931589"/>
            <a:ext cx="940147" cy="255189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2559C680-A8FF-956D-8B91-4FC8796FBC5D}"/>
              </a:ext>
            </a:extLst>
          </p:cNvPr>
          <p:cNvCxnSpPr>
            <a:cxnSpLocks/>
          </p:cNvCxnSpPr>
          <p:nvPr/>
        </p:nvCxnSpPr>
        <p:spPr>
          <a:xfrm flipH="1">
            <a:off x="5181505" y="1931589"/>
            <a:ext cx="932794" cy="835856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6" name="ZoneTexte 25">
            <a:extLst>
              <a:ext uri="{FF2B5EF4-FFF2-40B4-BE49-F238E27FC236}">
                <a16:creationId xmlns:a16="http://schemas.microsoft.com/office/drawing/2014/main" id="{917CF7A9-6999-AB95-CC71-9E384968552D}"/>
              </a:ext>
            </a:extLst>
          </p:cNvPr>
          <p:cNvSpPr txBox="1"/>
          <p:nvPr/>
        </p:nvSpPr>
        <p:spPr>
          <a:xfrm>
            <a:off x="6176548" y="1813127"/>
            <a:ext cx="1167114" cy="215444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Zone de contact</a:t>
            </a:r>
          </a:p>
        </p:txBody>
      </p:sp>
      <p:pic>
        <p:nvPicPr>
          <p:cNvPr id="3" name="Image 2">
            <a:extLst>
              <a:ext uri="{FF2B5EF4-FFF2-40B4-BE49-F238E27FC236}">
                <a16:creationId xmlns:a16="http://schemas.microsoft.com/office/drawing/2014/main" id="{BE709C13-2A21-89BB-D61E-D9B32439FAE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196384" y="872993"/>
            <a:ext cx="2512407" cy="2556006"/>
          </a:xfrm>
          <a:prstGeom prst="rect">
            <a:avLst/>
          </a:prstGeom>
        </p:spPr>
      </p:pic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4AB09209-A0C5-9132-2BFE-359AD46F7BD7}"/>
              </a:ext>
            </a:extLst>
          </p:cNvPr>
          <p:cNvCxnSpPr>
            <a:cxnSpLocks/>
          </p:cNvCxnSpPr>
          <p:nvPr/>
        </p:nvCxnSpPr>
        <p:spPr>
          <a:xfrm flipV="1">
            <a:off x="5062580" y="4982901"/>
            <a:ext cx="118925" cy="75236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eur droit 16">
            <a:extLst>
              <a:ext uri="{FF2B5EF4-FFF2-40B4-BE49-F238E27FC236}">
                <a16:creationId xmlns:a16="http://schemas.microsoft.com/office/drawing/2014/main" id="{451DECA1-D03F-CE47-DA7F-69BD2D6C3BAE}"/>
              </a:ext>
            </a:extLst>
          </p:cNvPr>
          <p:cNvCxnSpPr>
            <a:cxnSpLocks/>
          </p:cNvCxnSpPr>
          <p:nvPr/>
        </p:nvCxnSpPr>
        <p:spPr>
          <a:xfrm>
            <a:off x="3989758" y="4984304"/>
            <a:ext cx="1025237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1" name="ZoneTexte 20">
            <a:extLst>
              <a:ext uri="{FF2B5EF4-FFF2-40B4-BE49-F238E27FC236}">
                <a16:creationId xmlns:a16="http://schemas.microsoft.com/office/drawing/2014/main" id="{4F4CD270-5D3E-988D-ECB7-9D3B3EC51670}"/>
              </a:ext>
            </a:extLst>
          </p:cNvPr>
          <p:cNvSpPr txBox="1"/>
          <p:nvPr/>
        </p:nvSpPr>
        <p:spPr>
          <a:xfrm>
            <a:off x="3413191" y="4733525"/>
            <a:ext cx="578685" cy="430887"/>
          </a:xfrm>
          <a:prstGeom prst="rect">
            <a:avLst/>
          </a:prstGeom>
          <a:noFill/>
        </p:spPr>
        <p:txBody>
          <a:bodyPr wrap="none" lIns="0" tIns="0" rIns="0" bIns="0" rtlCol="0">
            <a:spAutoFit/>
          </a:bodyPr>
          <a:lstStyle/>
          <a:p>
            <a:r>
              <a:rPr lang="fr-FR" sz="1400" dirty="0"/>
              <a:t>Section </a:t>
            </a:r>
          </a:p>
          <a:p>
            <a:r>
              <a:rPr lang="fr-FR" sz="1400" dirty="0"/>
              <a:t>cisaillée</a:t>
            </a:r>
          </a:p>
        </p:txBody>
      </p:sp>
    </p:spTree>
    <p:extLst>
      <p:ext uri="{BB962C8B-B14F-4D97-AF65-F5344CB8AC3E}">
        <p14:creationId xmlns:p14="http://schemas.microsoft.com/office/powerpoint/2010/main" val="182389737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02698717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841154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4232780" y="1820498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62252" y="1609730"/>
                <a:ext cx="177997" cy="169277"/>
              </a:xfrm>
              <a:prstGeom prst="rect">
                <a:avLst/>
              </a:prstGeom>
              <a:blipFill>
                <a:blip r:embed="rId11"/>
                <a:stretch>
                  <a:fillRect l="-17241" r="-689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03813" y="1313063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371" y="1321730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79478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8639" y="1989882"/>
            <a:ext cx="0" cy="71269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85368" y="2282129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5714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878366" y="178097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6884" y="1780979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0982" y="1780979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2008244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Triangle rectangle 48">
            <a:extLst>
              <a:ext uri="{FF2B5EF4-FFF2-40B4-BE49-F238E27FC236}">
                <a16:creationId xmlns:a16="http://schemas.microsoft.com/office/drawing/2014/main" id="{38F57A9F-EBAF-C146-DE7C-54E788130FB1}"/>
              </a:ext>
            </a:extLst>
          </p:cNvPr>
          <p:cNvSpPr/>
          <p:nvPr/>
        </p:nvSpPr>
        <p:spPr>
          <a:xfrm flipH="1" flipV="1">
            <a:off x="5751269" y="3430849"/>
            <a:ext cx="1068684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0" name="Triangle rectangle 49">
            <a:extLst>
              <a:ext uri="{FF2B5EF4-FFF2-40B4-BE49-F238E27FC236}">
                <a16:creationId xmlns:a16="http://schemas.microsoft.com/office/drawing/2014/main" id="{C7C42802-C836-6B0A-CB33-38ACECC066D7}"/>
              </a:ext>
            </a:extLst>
          </p:cNvPr>
          <p:cNvSpPr/>
          <p:nvPr/>
        </p:nvSpPr>
        <p:spPr>
          <a:xfrm>
            <a:off x="4645647" y="2995733"/>
            <a:ext cx="1058042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6" name="Triangle rectangle 5">
            <a:extLst>
              <a:ext uri="{FF2B5EF4-FFF2-40B4-BE49-F238E27FC236}">
                <a16:creationId xmlns:a16="http://schemas.microsoft.com/office/drawing/2014/main" id="{5EC8948A-AB0B-21ED-02E1-04979AFDCCC7}"/>
              </a:ext>
            </a:extLst>
          </p:cNvPr>
          <p:cNvSpPr/>
          <p:nvPr/>
        </p:nvSpPr>
        <p:spPr>
          <a:xfrm flipH="1">
            <a:off x="3956191" y="2985011"/>
            <a:ext cx="689457" cy="443985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28" name="Connecteur droit 27">
            <a:extLst>
              <a:ext uri="{FF2B5EF4-FFF2-40B4-BE49-F238E27FC236}">
                <a16:creationId xmlns:a16="http://schemas.microsoft.com/office/drawing/2014/main" id="{C74975E6-0C86-2C0D-1C03-38CA4DF43AE8}"/>
              </a:ext>
            </a:extLst>
          </p:cNvPr>
          <p:cNvCxnSpPr>
            <a:cxnSpLocks/>
          </p:cNvCxnSpPr>
          <p:nvPr/>
        </p:nvCxnSpPr>
        <p:spPr>
          <a:xfrm>
            <a:off x="681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4" name="Connecteur droit 23">
            <a:extLst>
              <a:ext uri="{FF2B5EF4-FFF2-40B4-BE49-F238E27FC236}">
                <a16:creationId xmlns:a16="http://schemas.microsoft.com/office/drawing/2014/main" id="{419E6C69-F7DC-0316-44A5-385751940AED}"/>
              </a:ext>
            </a:extLst>
          </p:cNvPr>
          <p:cNvCxnSpPr>
            <a:cxnSpLocks/>
          </p:cNvCxnSpPr>
          <p:nvPr/>
        </p:nvCxnSpPr>
        <p:spPr>
          <a:xfrm>
            <a:off x="3939954" y="1989882"/>
            <a:ext cx="720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C1B9B700-CF80-4993-1363-19B22CF5328D}"/>
              </a:ext>
            </a:extLst>
          </p:cNvPr>
          <p:cNvSpPr/>
          <p:nvPr/>
        </p:nvSpPr>
        <p:spPr>
          <a:xfrm>
            <a:off x="6585954" y="2043227"/>
            <a:ext cx="468000" cy="144000"/>
          </a:xfrm>
          <a:prstGeom prst="rect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0" name="Arc 19">
            <a:extLst>
              <a:ext uri="{FF2B5EF4-FFF2-40B4-BE49-F238E27FC236}">
                <a16:creationId xmlns:a16="http://schemas.microsoft.com/office/drawing/2014/main" id="{9A9E1B3D-DDC9-D643-D638-F1A4F560EE1D}"/>
              </a:ext>
            </a:extLst>
          </p:cNvPr>
          <p:cNvSpPr/>
          <p:nvPr/>
        </p:nvSpPr>
        <p:spPr>
          <a:xfrm>
            <a:off x="4479954" y="1809882"/>
            <a:ext cx="360000" cy="360000"/>
          </a:xfrm>
          <a:prstGeom prst="arc">
            <a:avLst>
              <a:gd name="adj1" fmla="val 857438"/>
              <a:gd name="adj2" fmla="val 10008154"/>
            </a:avLst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>
              <a:solidFill>
                <a:schemeClr val="lt1"/>
              </a:solidFill>
            </a:endParaRPr>
          </a:p>
        </p:txBody>
      </p:sp>
      <p:sp>
        <p:nvSpPr>
          <p:cNvPr id="4" name="Ellipse 3">
            <a:extLst>
              <a:ext uri="{FF2B5EF4-FFF2-40B4-BE49-F238E27FC236}">
                <a16:creationId xmlns:a16="http://schemas.microsoft.com/office/drawing/2014/main" id="{2B73D1EA-FA48-A88E-2C82-7210DF13B222}"/>
              </a:ext>
            </a:extLst>
          </p:cNvPr>
          <p:cNvSpPr/>
          <p:nvPr/>
        </p:nvSpPr>
        <p:spPr>
          <a:xfrm>
            <a:off x="451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Ellipse 4">
            <a:extLst>
              <a:ext uri="{FF2B5EF4-FFF2-40B4-BE49-F238E27FC236}">
                <a16:creationId xmlns:a16="http://schemas.microsoft.com/office/drawing/2014/main" id="{FF4125D3-B40D-1102-AF1F-AC49C21130B0}"/>
              </a:ext>
            </a:extLst>
          </p:cNvPr>
          <p:cNvSpPr/>
          <p:nvPr/>
        </p:nvSpPr>
        <p:spPr>
          <a:xfrm>
            <a:off x="6675954" y="1845882"/>
            <a:ext cx="288000" cy="288000"/>
          </a:xfrm>
          <a:prstGeom prst="ellips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7" name="Connecteur droit 6">
            <a:extLst>
              <a:ext uri="{FF2B5EF4-FFF2-40B4-BE49-F238E27FC236}">
                <a16:creationId xmlns:a16="http://schemas.microsoft.com/office/drawing/2014/main" id="{34FA399A-B722-EE0F-C3F8-1135C57F47CB}"/>
              </a:ext>
            </a:extLst>
          </p:cNvPr>
          <p:cNvCxnSpPr>
            <a:cxnSpLocks/>
            <a:stCxn id="4" idx="6"/>
            <a:endCxn id="5" idx="2"/>
          </p:cNvCxnSpPr>
          <p:nvPr/>
        </p:nvCxnSpPr>
        <p:spPr>
          <a:xfrm>
            <a:off x="4803954" y="1989882"/>
            <a:ext cx="187200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2" name="Connecteur droit 11">
            <a:extLst>
              <a:ext uri="{FF2B5EF4-FFF2-40B4-BE49-F238E27FC236}">
                <a16:creationId xmlns:a16="http://schemas.microsoft.com/office/drawing/2014/main" id="{C3A9B7BA-686D-0D0C-76AE-2AFFF1BD59A2}"/>
              </a:ext>
            </a:extLst>
          </p:cNvPr>
          <p:cNvCxnSpPr>
            <a:cxnSpLocks/>
          </p:cNvCxnSpPr>
          <p:nvPr/>
        </p:nvCxnSpPr>
        <p:spPr>
          <a:xfrm flipV="1">
            <a:off x="3939953" y="2716306"/>
            <a:ext cx="0" cy="1404281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15" name="Connecteur droit 14">
            <a:extLst>
              <a:ext uri="{FF2B5EF4-FFF2-40B4-BE49-F238E27FC236}">
                <a16:creationId xmlns:a16="http://schemas.microsoft.com/office/drawing/2014/main" id="{53C3C478-37F2-BA19-8C53-FC72D2FBC844}"/>
              </a:ext>
            </a:extLst>
          </p:cNvPr>
          <p:cNvCxnSpPr>
            <a:cxnSpLocks/>
          </p:cNvCxnSpPr>
          <p:nvPr/>
        </p:nvCxnSpPr>
        <p:spPr>
          <a:xfrm>
            <a:off x="7539954" y="1989882"/>
            <a:ext cx="0" cy="53177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/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𝑙𝑎𝑚𝑒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7" name="ZoneTexte 16">
                <a:extLst>
                  <a:ext uri="{FF2B5EF4-FFF2-40B4-BE49-F238E27FC236}">
                    <a16:creationId xmlns:a16="http://schemas.microsoft.com/office/drawing/2014/main" id="{5853C66E-F7C5-9D45-4609-DAC8FD58D6D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81562" y="2241777"/>
                <a:ext cx="708271" cy="208903"/>
              </a:xfrm>
              <a:prstGeom prst="rect">
                <a:avLst/>
              </a:prstGeom>
              <a:blipFill>
                <a:blip r:embed="rId2"/>
                <a:stretch>
                  <a:fillRect l="-4310" r="-1724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/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⃗"/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sSub>
                            <m:sSubPr>
                              <m:ctrlPr>
                                <a:rPr lang="fr-FR" sz="11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𝐹</m:t>
                              </m:r>
                            </m:e>
                            <m:sub>
                              <m:r>
                                <a:rPr lang="fr-FR" sz="1100" b="0" i="1" smtClean="0">
                                  <a:latin typeface="Cambria Math" panose="02040503050406030204" pitchFamily="18" charset="0"/>
                                </a:rPr>
                                <m:t>𝑐𝑜𝑢𝑟𝑟𝑜𝑖𝑒</m:t>
                              </m:r>
                              <m:r>
                                <m:rPr>
                                  <m:lit/>
                                </m:rPr>
                                <a:rPr lang="fr-FR" sz="1100" i="1">
                                  <a:latin typeface="Cambria Math" panose="02040503050406030204" pitchFamily="18" charset="0"/>
                                </a:rPr>
                                <m:t>/</m:t>
                              </m:r>
                              <m:r>
                                <a:rPr lang="fr-FR" sz="1100" i="1">
                                  <a:latin typeface="Cambria Math" panose="02040503050406030204" pitchFamily="18" charset="0"/>
                                </a:rPr>
                                <m:t>𝑎𝑟𝑏𝑟𝑒</m:t>
                              </m:r>
                            </m:sub>
                          </m:sSub>
                        </m:e>
                      </m:acc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19" name="ZoneTexte 18">
                <a:extLst>
                  <a:ext uri="{FF2B5EF4-FFF2-40B4-BE49-F238E27FC236}">
                    <a16:creationId xmlns:a16="http://schemas.microsoft.com/office/drawing/2014/main" id="{8006ADE4-EE8F-25FA-7E75-529D7061EE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29954" y="2106838"/>
                <a:ext cx="897425" cy="208903"/>
              </a:xfrm>
              <a:prstGeom prst="rect">
                <a:avLst/>
              </a:prstGeom>
              <a:blipFill>
                <a:blip r:embed="rId3"/>
                <a:stretch>
                  <a:fillRect l="-3401" r="-1361" b="-2647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3" name="Connecteur droit 22">
            <a:extLst>
              <a:ext uri="{FF2B5EF4-FFF2-40B4-BE49-F238E27FC236}">
                <a16:creationId xmlns:a16="http://schemas.microsoft.com/office/drawing/2014/main" id="{BA6878E0-BA88-A381-C274-546397C3A09A}"/>
              </a:ext>
            </a:extLst>
          </p:cNvPr>
          <p:cNvCxnSpPr>
            <a:cxnSpLocks/>
          </p:cNvCxnSpPr>
          <p:nvPr/>
        </p:nvCxnSpPr>
        <p:spPr>
          <a:xfrm>
            <a:off x="4659954" y="2169882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27" name="Connecteur droit 26">
            <a:extLst>
              <a:ext uri="{FF2B5EF4-FFF2-40B4-BE49-F238E27FC236}">
                <a16:creationId xmlns:a16="http://schemas.microsoft.com/office/drawing/2014/main" id="{59441FA6-98EC-AC94-F34B-2595115CFB6B}"/>
              </a:ext>
            </a:extLst>
          </p:cNvPr>
          <p:cNvCxnSpPr>
            <a:cxnSpLocks/>
            <a:endCxn id="22" idx="2"/>
          </p:cNvCxnSpPr>
          <p:nvPr/>
        </p:nvCxnSpPr>
        <p:spPr>
          <a:xfrm flipV="1">
            <a:off x="6819954" y="2187227"/>
            <a:ext cx="0" cy="208903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0" name="Connecteur droit 29">
            <a:extLst>
              <a:ext uri="{FF2B5EF4-FFF2-40B4-BE49-F238E27FC236}">
                <a16:creationId xmlns:a16="http://schemas.microsoft.com/office/drawing/2014/main" id="{8ED62A41-204D-F5CA-65A4-85C063973BD9}"/>
              </a:ext>
            </a:extLst>
          </p:cNvPr>
          <p:cNvCxnSpPr>
            <a:cxnSpLocks/>
          </p:cNvCxnSpPr>
          <p:nvPr/>
        </p:nvCxnSpPr>
        <p:spPr>
          <a:xfrm flipH="1">
            <a:off x="4645659" y="2396130"/>
            <a:ext cx="2174295" cy="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34" name="Connecteur droit 33">
            <a:extLst>
              <a:ext uri="{FF2B5EF4-FFF2-40B4-BE49-F238E27FC236}">
                <a16:creationId xmlns:a16="http://schemas.microsoft.com/office/drawing/2014/main" id="{1BADC16F-3A93-FCAE-B5EE-03138BE21FB3}"/>
              </a:ext>
            </a:extLst>
          </p:cNvPr>
          <p:cNvCxnSpPr>
            <a:cxnSpLocks/>
          </p:cNvCxnSpPr>
          <p:nvPr/>
        </p:nvCxnSpPr>
        <p:spPr>
          <a:xfrm>
            <a:off x="5771147" y="2397171"/>
            <a:ext cx="0" cy="216699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36" name="Forme libre : forme 35">
            <a:extLst>
              <a:ext uri="{FF2B5EF4-FFF2-40B4-BE49-F238E27FC236}">
                <a16:creationId xmlns:a16="http://schemas.microsoft.com/office/drawing/2014/main" id="{C8885A49-7B79-5CAF-98DC-D234F195286B}"/>
              </a:ext>
            </a:extLst>
          </p:cNvPr>
          <p:cNvSpPr/>
          <p:nvPr/>
        </p:nvSpPr>
        <p:spPr>
          <a:xfrm>
            <a:off x="5567193" y="2605034"/>
            <a:ext cx="418531" cy="153602"/>
          </a:xfrm>
          <a:custGeom>
            <a:avLst/>
            <a:gdLst>
              <a:gd name="connsiteX0" fmla="*/ 0 w 418531"/>
              <a:gd name="connsiteY0" fmla="*/ 9098 h 153602"/>
              <a:gd name="connsiteX1" fmla="*/ 77337 w 418531"/>
              <a:gd name="connsiteY1" fmla="*/ 150125 h 153602"/>
              <a:gd name="connsiteX2" fmla="*/ 181970 w 418531"/>
              <a:gd name="connsiteY2" fmla="*/ 109182 h 153602"/>
              <a:gd name="connsiteX3" fmla="*/ 332095 w 418531"/>
              <a:gd name="connsiteY3" fmla="*/ 150125 h 153602"/>
              <a:gd name="connsiteX4" fmla="*/ 418531 w 418531"/>
              <a:gd name="connsiteY4" fmla="*/ 0 h 153602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418531" h="153602">
                <a:moveTo>
                  <a:pt x="0" y="9098"/>
                </a:moveTo>
                <a:cubicBezTo>
                  <a:pt x="23504" y="71271"/>
                  <a:pt x="47009" y="133444"/>
                  <a:pt x="77337" y="150125"/>
                </a:cubicBezTo>
                <a:cubicBezTo>
                  <a:pt x="107665" y="166806"/>
                  <a:pt x="139510" y="109182"/>
                  <a:pt x="181970" y="109182"/>
                </a:cubicBezTo>
                <a:cubicBezTo>
                  <a:pt x="224430" y="109182"/>
                  <a:pt x="292668" y="168322"/>
                  <a:pt x="332095" y="150125"/>
                </a:cubicBezTo>
                <a:cubicBezTo>
                  <a:pt x="371522" y="131928"/>
                  <a:pt x="395026" y="65964"/>
                  <a:pt x="418531" y="0"/>
                </a:cubicBezTo>
              </a:path>
            </a:pathLst>
          </a:custGeom>
          <a:solidFill>
            <a:schemeClr val="accent1">
              <a:lumMod val="20000"/>
              <a:lumOff val="80000"/>
            </a:schemeClr>
          </a:solidFill>
          <a:ln w="12700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5" name="Connecteur droit 34">
            <a:extLst>
              <a:ext uri="{FF2B5EF4-FFF2-40B4-BE49-F238E27FC236}">
                <a16:creationId xmlns:a16="http://schemas.microsoft.com/office/drawing/2014/main" id="{584EAEEE-4AA8-6ED7-A1D1-B37CD4DB8559}"/>
              </a:ext>
            </a:extLst>
          </p:cNvPr>
          <p:cNvCxnSpPr>
            <a:cxnSpLocks/>
          </p:cNvCxnSpPr>
          <p:nvPr/>
        </p:nvCxnSpPr>
        <p:spPr>
          <a:xfrm rot="5400000">
            <a:off x="5771909" y="2397870"/>
            <a:ext cx="0" cy="432000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/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𝐴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7" name="ZoneTexte 36">
                <a:extLst>
                  <a:ext uri="{FF2B5EF4-FFF2-40B4-BE49-F238E27FC236}">
                    <a16:creationId xmlns:a16="http://schemas.microsoft.com/office/drawing/2014/main" id="{9ED1DE3B-9EA9-4E3D-9578-45824CF3B2B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1869" y="3259719"/>
                <a:ext cx="123175" cy="169277"/>
              </a:xfrm>
              <a:prstGeom prst="rect">
                <a:avLst/>
              </a:prstGeom>
              <a:blipFill>
                <a:blip r:embed="rId4"/>
                <a:stretch>
                  <a:fillRect l="-25000" r="-30000" b="-11111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/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𝐵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8" name="ZoneTexte 37">
                <a:extLst>
                  <a:ext uri="{FF2B5EF4-FFF2-40B4-BE49-F238E27FC236}">
                    <a16:creationId xmlns:a16="http://schemas.microsoft.com/office/drawing/2014/main" id="{77473007-63BC-B4A4-3B49-AE53B6F779F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89164" y="3242378"/>
                <a:ext cx="128818" cy="169277"/>
              </a:xfrm>
              <a:prstGeom prst="rect">
                <a:avLst/>
              </a:prstGeom>
              <a:blipFill>
                <a:blip r:embed="rId5"/>
                <a:stretch>
                  <a:fillRect l="-23810" r="-2381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/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𝐶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9" name="ZoneTexte 38">
                <a:extLst>
                  <a:ext uri="{FF2B5EF4-FFF2-40B4-BE49-F238E27FC236}">
                    <a16:creationId xmlns:a16="http://schemas.microsoft.com/office/drawing/2014/main" id="{F44610B7-42B0-08B2-1595-F33EC3AA80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40307" y="3259723"/>
                <a:ext cx="123239" cy="169277"/>
              </a:xfrm>
              <a:prstGeom prst="rect">
                <a:avLst/>
              </a:prstGeom>
              <a:blipFill>
                <a:blip r:embed="rId6"/>
                <a:stretch>
                  <a:fillRect l="-25000" r="-25000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/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1" smtClean="0">
                          <a:latin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0" name="ZoneTexte 39">
                <a:extLst>
                  <a:ext uri="{FF2B5EF4-FFF2-40B4-BE49-F238E27FC236}">
                    <a16:creationId xmlns:a16="http://schemas.microsoft.com/office/drawing/2014/main" id="{296C7F8F-E7D4-F0C9-5AC5-F98581706E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72981" y="1780979"/>
                <a:ext cx="133946" cy="169277"/>
              </a:xfrm>
              <a:prstGeom prst="rect">
                <a:avLst/>
              </a:prstGeom>
              <a:blipFill>
                <a:blip r:embed="rId7"/>
                <a:stretch>
                  <a:fillRect l="-22727" r="-22727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5" name="Connecteur droit 24">
            <a:extLst>
              <a:ext uri="{FF2B5EF4-FFF2-40B4-BE49-F238E27FC236}">
                <a16:creationId xmlns:a16="http://schemas.microsoft.com/office/drawing/2014/main" id="{B9D48251-6524-9105-9165-A470C93D49EA}"/>
              </a:ext>
            </a:extLst>
          </p:cNvPr>
          <p:cNvCxnSpPr>
            <a:cxnSpLocks/>
          </p:cNvCxnSpPr>
          <p:nvPr/>
        </p:nvCxnSpPr>
        <p:spPr>
          <a:xfrm flipV="1">
            <a:off x="6819954" y="1294417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/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26" name="ZoneTexte 25">
                <a:extLst>
                  <a:ext uri="{FF2B5EF4-FFF2-40B4-BE49-F238E27FC236}">
                    <a16:creationId xmlns:a16="http://schemas.microsoft.com/office/drawing/2014/main" id="{457E0124-6EF8-D914-88BF-1B6E0962DA8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71148" y="1293377"/>
                <a:ext cx="182806" cy="182614"/>
              </a:xfrm>
              <a:prstGeom prst="rect">
                <a:avLst/>
              </a:prstGeom>
              <a:blipFill>
                <a:blip r:embed="rId8"/>
                <a:stretch>
                  <a:fillRect l="-16667" r="-10000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necteur droit 28">
            <a:extLst>
              <a:ext uri="{FF2B5EF4-FFF2-40B4-BE49-F238E27FC236}">
                <a16:creationId xmlns:a16="http://schemas.microsoft.com/office/drawing/2014/main" id="{D62D5870-44AD-FB58-8EB5-B2AF97F9A470}"/>
              </a:ext>
            </a:extLst>
          </p:cNvPr>
          <p:cNvCxnSpPr>
            <a:cxnSpLocks/>
          </p:cNvCxnSpPr>
          <p:nvPr/>
        </p:nvCxnSpPr>
        <p:spPr>
          <a:xfrm flipV="1">
            <a:off x="4652571" y="1307051"/>
            <a:ext cx="0" cy="681824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/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1" name="ZoneTexte 30">
                <a:extLst>
                  <a:ext uri="{FF2B5EF4-FFF2-40B4-BE49-F238E27FC236}">
                    <a16:creationId xmlns:a16="http://schemas.microsoft.com/office/drawing/2014/main" id="{D3593CDB-D2C0-E391-158A-DD375AC3300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07973" y="1294417"/>
                <a:ext cx="186718" cy="182614"/>
              </a:xfrm>
              <a:prstGeom prst="rect">
                <a:avLst/>
              </a:prstGeom>
              <a:blipFill>
                <a:blip r:embed="rId9"/>
                <a:stretch>
                  <a:fillRect l="-16129" r="-6452" b="-2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2" name="Connecteur droit 31">
            <a:extLst>
              <a:ext uri="{FF2B5EF4-FFF2-40B4-BE49-F238E27FC236}">
                <a16:creationId xmlns:a16="http://schemas.microsoft.com/office/drawing/2014/main" id="{FBDB9C64-9D40-AD67-D305-166925A4C1CC}"/>
              </a:ext>
            </a:extLst>
          </p:cNvPr>
          <p:cNvCxnSpPr>
            <a:cxnSpLocks/>
          </p:cNvCxnSpPr>
          <p:nvPr/>
        </p:nvCxnSpPr>
        <p:spPr>
          <a:xfrm>
            <a:off x="4665741" y="1988875"/>
            <a:ext cx="310830" cy="0"/>
          </a:xfrm>
          <a:prstGeom prst="line">
            <a:avLst/>
          </a:prstGeom>
          <a:solidFill>
            <a:schemeClr val="bg1"/>
          </a:solidFill>
          <a:ln w="28575">
            <a:solidFill>
              <a:srgbClr val="C0000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/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𝐵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33" name="ZoneTexte 32">
                <a:extLst>
                  <a:ext uri="{FF2B5EF4-FFF2-40B4-BE49-F238E27FC236}">
                    <a16:creationId xmlns:a16="http://schemas.microsoft.com/office/drawing/2014/main" id="{0FF554FA-35BC-A669-6CF1-3D3444D6D9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41024" y="1732461"/>
                <a:ext cx="182166" cy="169277"/>
              </a:xfrm>
              <a:prstGeom prst="rect">
                <a:avLst/>
              </a:prstGeom>
              <a:blipFill>
                <a:blip r:embed="rId10"/>
                <a:stretch>
                  <a:fillRect l="-16667" r="-3333" b="-14286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1" name="Forme libre : forme 40">
            <a:extLst>
              <a:ext uri="{FF2B5EF4-FFF2-40B4-BE49-F238E27FC236}">
                <a16:creationId xmlns:a16="http://schemas.microsoft.com/office/drawing/2014/main" id="{881A3FB5-266A-0216-76E2-B76B89D3DC44}"/>
              </a:ext>
            </a:extLst>
          </p:cNvPr>
          <p:cNvSpPr/>
          <p:nvPr/>
        </p:nvSpPr>
        <p:spPr>
          <a:xfrm>
            <a:off x="5803640" y="1815154"/>
            <a:ext cx="52450" cy="318728"/>
          </a:xfrm>
          <a:custGeom>
            <a:avLst/>
            <a:gdLst>
              <a:gd name="connsiteX0" fmla="*/ 0 w 75235"/>
              <a:gd name="connsiteY0" fmla="*/ 0 h 457200"/>
              <a:gd name="connsiteX1" fmla="*/ 57873 w 75235"/>
              <a:gd name="connsiteY1" fmla="*/ 115746 h 457200"/>
              <a:gd name="connsiteX2" fmla="*/ 17362 w 75235"/>
              <a:gd name="connsiteY2" fmla="*/ 312516 h 457200"/>
              <a:gd name="connsiteX3" fmla="*/ 75235 w 75235"/>
              <a:gd name="connsiteY3" fmla="*/ 457200 h 457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5235" h="457200">
                <a:moveTo>
                  <a:pt x="0" y="0"/>
                </a:moveTo>
                <a:cubicBezTo>
                  <a:pt x="27489" y="31830"/>
                  <a:pt x="54979" y="63660"/>
                  <a:pt x="57873" y="115746"/>
                </a:cubicBezTo>
                <a:cubicBezTo>
                  <a:pt x="60767" y="167832"/>
                  <a:pt x="14468" y="255607"/>
                  <a:pt x="17362" y="312516"/>
                </a:cubicBezTo>
                <a:cubicBezTo>
                  <a:pt x="20256" y="369425"/>
                  <a:pt x="57873" y="448519"/>
                  <a:pt x="75235" y="457200"/>
                </a:cubicBezTo>
              </a:path>
            </a:pathLst>
          </a:custGeom>
          <a:noFill/>
          <a:ln w="38100">
            <a:solidFill>
              <a:srgbClr val="00B05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/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𝐺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42" name="ZoneTexte 41">
                <a:extLst>
                  <a:ext uri="{FF2B5EF4-FFF2-40B4-BE49-F238E27FC236}">
                    <a16:creationId xmlns:a16="http://schemas.microsoft.com/office/drawing/2014/main" id="{DC20DF48-8AAC-1DD1-EF18-10983F9D37B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733112" y="1604386"/>
                <a:ext cx="181267" cy="169277"/>
              </a:xfrm>
              <a:prstGeom prst="rect">
                <a:avLst/>
              </a:prstGeom>
              <a:blipFill>
                <a:blip r:embed="rId11"/>
                <a:stretch>
                  <a:fillRect l="-16667" r="-6667" b="-17857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/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3" name="Ellipse 42">
                <a:extLst>
                  <a:ext uri="{FF2B5EF4-FFF2-40B4-BE49-F238E27FC236}">
                    <a16:creationId xmlns:a16="http://schemas.microsoft.com/office/drawing/2014/main" id="{450EB561-DD3D-023F-3173-32157E3661F6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17773" y="1307719"/>
                <a:ext cx="288000" cy="288000"/>
              </a:xfrm>
              <a:prstGeom prst="ellipse">
                <a:avLst/>
              </a:prstGeom>
              <a:blipFill>
                <a:blip r:embed="rId12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/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solidFill>
                <a:schemeClr val="bg1"/>
              </a:solidFill>
              <a:ln w="19050"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lIns="0" tIns="0" rIns="0" bIns="0" rtlCol="0" anchor="ctr"/>
              <a:lstStyle/>
              <a:p>
                <a:pPr algn="ctr"/>
                <a:r>
                  <a:rPr lang="fr-FR" sz="1200" b="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fr-FR" sz="1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𝐼𝐼</m:t>
                    </m:r>
                  </m:oMath>
                </a14:m>
                <a:endParaRPr lang="fr-FR" sz="1200" dirty="0"/>
              </a:p>
            </p:txBody>
          </p:sp>
        </mc:Choice>
        <mc:Fallback xmlns="">
          <p:sp>
            <p:nvSpPr>
              <p:cNvPr id="44" name="Ellipse 43">
                <a:extLst>
                  <a:ext uri="{FF2B5EF4-FFF2-40B4-BE49-F238E27FC236}">
                    <a16:creationId xmlns:a16="http://schemas.microsoft.com/office/drawing/2014/main" id="{57AC1567-6749-F385-44C2-4101A2A618B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96000" y="1307719"/>
                <a:ext cx="288000" cy="288000"/>
              </a:xfrm>
              <a:prstGeom prst="ellipse">
                <a:avLst/>
              </a:prstGeom>
              <a:blipFill>
                <a:blip r:embed="rId13"/>
                <a:stretch>
                  <a:fillRect/>
                </a:stretch>
              </a:blipFill>
              <a:ln w="1905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5" name="Connecteur droit 44">
            <a:extLst>
              <a:ext uri="{FF2B5EF4-FFF2-40B4-BE49-F238E27FC236}">
                <a16:creationId xmlns:a16="http://schemas.microsoft.com/office/drawing/2014/main" id="{B2C1D600-D640-6834-446F-B8E6590DFFD5}"/>
              </a:ext>
            </a:extLst>
          </p:cNvPr>
          <p:cNvCxnSpPr>
            <a:cxnSpLocks/>
          </p:cNvCxnSpPr>
          <p:nvPr/>
        </p:nvCxnSpPr>
        <p:spPr>
          <a:xfrm>
            <a:off x="3939953" y="3429000"/>
            <a:ext cx="3780364" cy="3"/>
          </a:xfrm>
          <a:prstGeom prst="line">
            <a:avLst/>
          </a:prstGeom>
          <a:solidFill>
            <a:schemeClr val="bg1"/>
          </a:solidFill>
          <a:ln w="19050">
            <a:solidFill>
              <a:srgbClr val="002060"/>
            </a:solidFill>
            <a:tailEnd type="stealth" w="med" len="lg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6" name="Connecteur droit 45">
            <a:extLst>
              <a:ext uri="{FF2B5EF4-FFF2-40B4-BE49-F238E27FC236}">
                <a16:creationId xmlns:a16="http://schemas.microsoft.com/office/drawing/2014/main" id="{939096D3-B344-64CC-4A91-802AF8498310}"/>
              </a:ext>
            </a:extLst>
          </p:cNvPr>
          <p:cNvCxnSpPr>
            <a:cxnSpLocks/>
            <a:stCxn id="6" idx="0"/>
            <a:endCxn id="6" idx="4"/>
          </p:cNvCxnSpPr>
          <p:nvPr/>
        </p:nvCxnSpPr>
        <p:spPr>
          <a:xfrm flipH="1">
            <a:off x="3956191" y="2985011"/>
            <a:ext cx="689457" cy="44398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47" name="Connecteur droit 46">
            <a:extLst>
              <a:ext uri="{FF2B5EF4-FFF2-40B4-BE49-F238E27FC236}">
                <a16:creationId xmlns:a16="http://schemas.microsoft.com/office/drawing/2014/main" id="{48D878AA-0CD5-5977-1E01-11C0243E119F}"/>
              </a:ext>
            </a:extLst>
          </p:cNvPr>
          <p:cNvCxnSpPr>
            <a:cxnSpLocks/>
            <a:stCxn id="6" idx="0"/>
          </p:cNvCxnSpPr>
          <p:nvPr/>
        </p:nvCxnSpPr>
        <p:spPr>
          <a:xfrm>
            <a:off x="4645648" y="2985011"/>
            <a:ext cx="2174306" cy="888825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sp>
        <p:nvSpPr>
          <p:cNvPr id="55" name="Triangle rectangle 54">
            <a:extLst>
              <a:ext uri="{FF2B5EF4-FFF2-40B4-BE49-F238E27FC236}">
                <a16:creationId xmlns:a16="http://schemas.microsoft.com/office/drawing/2014/main" id="{08C1733B-A313-656A-4381-40B214832D58}"/>
              </a:ext>
            </a:extLst>
          </p:cNvPr>
          <p:cNvSpPr/>
          <p:nvPr/>
        </p:nvSpPr>
        <p:spPr>
          <a:xfrm flipV="1">
            <a:off x="6819953" y="3446345"/>
            <a:ext cx="720001" cy="424782"/>
          </a:xfrm>
          <a:prstGeom prst="rtTriangle">
            <a:avLst/>
          </a:prstGeom>
          <a:solidFill>
            <a:schemeClr val="accent2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56" name="Connecteur droit 55">
            <a:extLst>
              <a:ext uri="{FF2B5EF4-FFF2-40B4-BE49-F238E27FC236}">
                <a16:creationId xmlns:a16="http://schemas.microsoft.com/office/drawing/2014/main" id="{0811F9A5-2ED7-735F-1A1C-2D87F8594621}"/>
              </a:ext>
            </a:extLst>
          </p:cNvPr>
          <p:cNvCxnSpPr>
            <a:cxnSpLocks/>
            <a:stCxn id="55" idx="4"/>
          </p:cNvCxnSpPr>
          <p:nvPr/>
        </p:nvCxnSpPr>
        <p:spPr>
          <a:xfrm flipH="1">
            <a:off x="6819954" y="3446345"/>
            <a:ext cx="720000" cy="427492"/>
          </a:xfrm>
          <a:prstGeom prst="line">
            <a:avLst/>
          </a:prstGeom>
          <a:solidFill>
            <a:schemeClr val="bg1"/>
          </a:solidFill>
          <a:ln w="28575">
            <a:solidFill>
              <a:schemeClr val="accent2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59" name="Connecteur droit 58">
            <a:extLst>
              <a:ext uri="{FF2B5EF4-FFF2-40B4-BE49-F238E27FC236}">
                <a16:creationId xmlns:a16="http://schemas.microsoft.com/office/drawing/2014/main" id="{B99A0558-E2B8-2C51-B1AA-2995B0A5FE40}"/>
              </a:ext>
            </a:extLst>
          </p:cNvPr>
          <p:cNvCxnSpPr>
            <a:cxnSpLocks/>
            <a:stCxn id="6" idx="0"/>
          </p:cNvCxnSpPr>
          <p:nvPr/>
        </p:nvCxnSpPr>
        <p:spPr>
          <a:xfrm flipH="1">
            <a:off x="3939952" y="2985011"/>
            <a:ext cx="70569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p:cxnSp>
        <p:nvCxnSpPr>
          <p:cNvPr id="63" name="Connecteur droit 62">
            <a:extLst>
              <a:ext uri="{FF2B5EF4-FFF2-40B4-BE49-F238E27FC236}">
                <a16:creationId xmlns:a16="http://schemas.microsoft.com/office/drawing/2014/main" id="{4F565C5A-FC6B-2C16-9D77-2A954E5E7AE1}"/>
              </a:ext>
            </a:extLst>
          </p:cNvPr>
          <p:cNvCxnSpPr>
            <a:cxnSpLocks/>
          </p:cNvCxnSpPr>
          <p:nvPr/>
        </p:nvCxnSpPr>
        <p:spPr>
          <a:xfrm flipH="1">
            <a:off x="3956191" y="3871127"/>
            <a:ext cx="2884116" cy="0"/>
          </a:xfrm>
          <a:prstGeom prst="line">
            <a:avLst/>
          </a:prstGeom>
          <a:solidFill>
            <a:schemeClr val="bg1"/>
          </a:solidFill>
          <a:ln w="12700">
            <a:solidFill>
              <a:schemeClr val="accent2">
                <a:lumMod val="50000"/>
              </a:schemeClr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/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fr-FR" sz="1100" b="0" i="0" smtClean="0">
                          <a:latin typeface="Cambria Math" panose="02040503050406030204" pitchFamily="18" charset="0"/>
                        </a:rPr>
                        <m:t>−30 </m:t>
                      </m:r>
                      <m:r>
                        <m:rPr>
                          <m:sty m:val="p"/>
                        </m:rPr>
                        <a:rPr lang="fr-FR" sz="1100" b="0" i="0" smtClean="0">
                          <a:latin typeface="Cambria Math" panose="02040503050406030204" pitchFamily="18" charset="0"/>
                        </a:rPr>
                        <m:t>Nm</m:t>
                      </m:r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5" name="ZoneTexte 64">
                <a:extLst>
                  <a:ext uri="{FF2B5EF4-FFF2-40B4-BE49-F238E27FC236}">
                    <a16:creationId xmlns:a16="http://schemas.microsoft.com/office/drawing/2014/main" id="{9C2E92CE-1C3E-9779-079C-7D3812D104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030" y="3788352"/>
                <a:ext cx="538609" cy="169277"/>
              </a:xfrm>
              <a:prstGeom prst="rect">
                <a:avLst/>
              </a:prstGeom>
              <a:blipFill>
                <a:blip r:embed="rId14"/>
                <a:stretch>
                  <a:fillRect l="-1124" r="-5618" b="-7143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/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6" name="ZoneTexte 65">
                <a:extLst>
                  <a:ext uri="{FF2B5EF4-FFF2-40B4-BE49-F238E27FC236}">
                    <a16:creationId xmlns:a16="http://schemas.microsoft.com/office/drawing/2014/main" id="{AC9FFD8C-ED4F-C161-61E5-6A4778C17A3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95356" y="3154788"/>
                <a:ext cx="178510" cy="169277"/>
              </a:xfrm>
              <a:prstGeom prst="rect">
                <a:avLst/>
              </a:prstGeom>
              <a:blipFill>
                <a:blip r:embed="rId15"/>
                <a:stretch>
                  <a:fillRect l="-10345" r="-6897" b="-14815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/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fr-FR" sz="11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𝑀</m:t>
                          </m:r>
                        </m:e>
                        <m:sub>
                          <m:r>
                            <a:rPr lang="fr-FR" sz="1100" b="0" i="1" smtClean="0">
                              <a:latin typeface="Cambria Math" panose="02040503050406030204" pitchFamily="18" charset="0"/>
                            </a:rPr>
                            <m:t>𝑓𝑧</m:t>
                          </m:r>
                        </m:sub>
                      </m:sSub>
                    </m:oMath>
                  </m:oMathPara>
                </a14:m>
                <a:endParaRPr lang="fr-FR" dirty="0"/>
              </a:p>
            </p:txBody>
          </p:sp>
        </mc:Choice>
        <mc:Fallback xmlns="">
          <p:sp>
            <p:nvSpPr>
              <p:cNvPr id="67" name="ZoneTexte 66">
                <a:extLst>
                  <a:ext uri="{FF2B5EF4-FFF2-40B4-BE49-F238E27FC236}">
                    <a16:creationId xmlns:a16="http://schemas.microsoft.com/office/drawing/2014/main" id="{08DB4775-DF89-30DE-D002-0FA12BD4548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77440" y="2631667"/>
                <a:ext cx="260584" cy="182807"/>
              </a:xfrm>
              <a:prstGeom prst="rect">
                <a:avLst/>
              </a:prstGeom>
              <a:blipFill>
                <a:blip r:embed="rId16"/>
                <a:stretch>
                  <a:fillRect l="-11628" r="-11628" b="-30000"/>
                </a:stretch>
              </a:blipFill>
            </p:spPr>
            <p:txBody>
              <a:bodyPr/>
              <a:lstStyle/>
              <a:p>
                <a:r>
                  <a:rPr lang="fr-F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41522550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351</TotalTime>
  <Words>70</Words>
  <Application>Microsoft Office PowerPoint</Application>
  <PresentationFormat>Grand écran</PresentationFormat>
  <Paragraphs>60</Paragraphs>
  <Slides>6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6</vt:i4>
      </vt:variant>
    </vt:vector>
  </HeadingPairs>
  <TitlesOfParts>
    <vt:vector size="11" baseType="lpstr">
      <vt:lpstr>Arial</vt:lpstr>
      <vt:lpstr>Calibri</vt:lpstr>
      <vt:lpstr>Calibri Light</vt:lpstr>
      <vt:lpstr>Cambria Math</vt:lpstr>
      <vt:lpstr>Thème Office</vt:lpstr>
      <vt:lpstr>Présentation PowerPoint</vt:lpstr>
      <vt:lpstr>Présentation PowerPoint</vt:lpstr>
      <vt:lpstr>Présentation PowerPoint</vt:lpstr>
      <vt:lpstr>Présentation PowerPoint</vt:lpstr>
      <vt:lpstr>Présentation PowerPoint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Xavier PESSOLES</dc:creator>
  <cp:lastModifiedBy>Xavier PESSOLES</cp:lastModifiedBy>
  <cp:revision>16</cp:revision>
  <dcterms:created xsi:type="dcterms:W3CDTF">2022-05-07T15:21:57Z</dcterms:created>
  <dcterms:modified xsi:type="dcterms:W3CDTF">2022-06-22T09:53:38Z</dcterms:modified>
</cp:coreProperties>
</file>