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264" y="-10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16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5" Type="http://schemas.openxmlformats.org/officeDocument/2006/relationships/image" Target="../media/image180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8DA3CC6-4116-F9E5-A0EB-A679EF5C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1" y="872993"/>
            <a:ext cx="3835597" cy="511201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781E660-A1C8-A830-0E56-236F6B7D0AC8}"/>
              </a:ext>
            </a:extLst>
          </p:cNvPr>
          <p:cNvCxnSpPr/>
          <p:nvPr/>
        </p:nvCxnSpPr>
        <p:spPr>
          <a:xfrm flipV="1">
            <a:off x="5119255" y="2029691"/>
            <a:ext cx="0" cy="36021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26A8F5-5A92-DB1E-9555-D5593D7141A9}"/>
              </a:ext>
            </a:extLst>
          </p:cNvPr>
          <p:cNvCxnSpPr>
            <a:cxnSpLocks/>
          </p:cNvCxnSpPr>
          <p:nvPr/>
        </p:nvCxnSpPr>
        <p:spPr>
          <a:xfrm flipV="1">
            <a:off x="5119255" y="2673927"/>
            <a:ext cx="0" cy="1870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28DA2E0-C6B3-47DD-9BA5-3A613ED26565}"/>
              </a:ext>
            </a:extLst>
          </p:cNvPr>
          <p:cNvCxnSpPr>
            <a:cxnSpLocks/>
          </p:cNvCxnSpPr>
          <p:nvPr/>
        </p:nvCxnSpPr>
        <p:spPr>
          <a:xfrm>
            <a:off x="4094018" y="1676401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EAA1-CA54-5497-704C-D5B55D9893C4}"/>
              </a:ext>
            </a:extLst>
          </p:cNvPr>
          <p:cNvSpPr txBox="1"/>
          <p:nvPr/>
        </p:nvSpPr>
        <p:spPr>
          <a:xfrm>
            <a:off x="3601276" y="1517743"/>
            <a:ext cx="3943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Lame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AE9C3-0B6B-1BF3-ABC0-E73777E8A0CE}"/>
              </a:ext>
            </a:extLst>
          </p:cNvPr>
          <p:cNvCxnSpPr>
            <a:cxnSpLocks/>
          </p:cNvCxnSpPr>
          <p:nvPr/>
        </p:nvCxnSpPr>
        <p:spPr>
          <a:xfrm>
            <a:off x="4037343" y="2493819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9784D1-72A8-7A70-BC6E-9900819C256E}"/>
              </a:ext>
            </a:extLst>
          </p:cNvPr>
          <p:cNvSpPr txBox="1"/>
          <p:nvPr/>
        </p:nvSpPr>
        <p:spPr>
          <a:xfrm>
            <a:off x="3460776" y="2243040"/>
            <a:ext cx="6808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Rondelle </a:t>
            </a:r>
          </a:p>
          <a:p>
            <a:r>
              <a:rPr lang="fr-FR" sz="1400" dirty="0"/>
              <a:t>fusible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9674B69-74E2-9F0B-F388-227C7963FCC5}"/>
              </a:ext>
            </a:extLst>
          </p:cNvPr>
          <p:cNvCxnSpPr>
            <a:cxnSpLocks/>
          </p:cNvCxnSpPr>
          <p:nvPr/>
        </p:nvCxnSpPr>
        <p:spPr>
          <a:xfrm flipH="1">
            <a:off x="5155853" y="1931589"/>
            <a:ext cx="940147" cy="255189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59C680-A8FF-956D-8B91-4FC8796FBC5D}"/>
              </a:ext>
            </a:extLst>
          </p:cNvPr>
          <p:cNvCxnSpPr>
            <a:cxnSpLocks/>
          </p:cNvCxnSpPr>
          <p:nvPr/>
        </p:nvCxnSpPr>
        <p:spPr>
          <a:xfrm flipH="1">
            <a:off x="5181505" y="1931589"/>
            <a:ext cx="932794" cy="835856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17CF7A9-6999-AB95-CC71-9E384968552D}"/>
              </a:ext>
            </a:extLst>
          </p:cNvPr>
          <p:cNvSpPr txBox="1"/>
          <p:nvPr/>
        </p:nvSpPr>
        <p:spPr>
          <a:xfrm>
            <a:off x="6176548" y="1813127"/>
            <a:ext cx="11671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Zone de contact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709C13-2A21-89BB-D61E-D9B32439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84" y="872993"/>
            <a:ext cx="2512407" cy="255600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AB09209-A0C5-9132-2BFE-359AD46F7BD7}"/>
              </a:ext>
            </a:extLst>
          </p:cNvPr>
          <p:cNvCxnSpPr>
            <a:cxnSpLocks/>
          </p:cNvCxnSpPr>
          <p:nvPr/>
        </p:nvCxnSpPr>
        <p:spPr>
          <a:xfrm flipV="1">
            <a:off x="5062580" y="4982901"/>
            <a:ext cx="118925" cy="75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1DECA1-D03F-CE47-DA7F-69BD2D6C3BAE}"/>
              </a:ext>
            </a:extLst>
          </p:cNvPr>
          <p:cNvCxnSpPr>
            <a:cxnSpLocks/>
          </p:cNvCxnSpPr>
          <p:nvPr/>
        </p:nvCxnSpPr>
        <p:spPr>
          <a:xfrm>
            <a:off x="3989758" y="4984304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F4CD270-5D3E-988D-ECB7-9D3B3EC51670}"/>
              </a:ext>
            </a:extLst>
          </p:cNvPr>
          <p:cNvSpPr txBox="1"/>
          <p:nvPr/>
        </p:nvSpPr>
        <p:spPr>
          <a:xfrm>
            <a:off x="3368981" y="4767457"/>
            <a:ext cx="5786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Section </a:t>
            </a:r>
          </a:p>
          <a:p>
            <a:r>
              <a:rPr lang="fr-FR" sz="1400" dirty="0"/>
              <a:t>cisaillée</a:t>
            </a:r>
          </a:p>
        </p:txBody>
      </p:sp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82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 rectangle 48">
            <a:extLst>
              <a:ext uri="{FF2B5EF4-FFF2-40B4-BE49-F238E27FC236}">
                <a16:creationId xmlns:a16="http://schemas.microsoft.com/office/drawing/2014/main" id="{38F57A9F-EBAF-C146-DE7C-54E788130FB1}"/>
              </a:ext>
            </a:extLst>
          </p:cNvPr>
          <p:cNvSpPr/>
          <p:nvPr/>
        </p:nvSpPr>
        <p:spPr>
          <a:xfrm flipH="1" flipV="1">
            <a:off x="5751269" y="3430849"/>
            <a:ext cx="1068684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rectangle 49">
            <a:extLst>
              <a:ext uri="{FF2B5EF4-FFF2-40B4-BE49-F238E27FC236}">
                <a16:creationId xmlns:a16="http://schemas.microsoft.com/office/drawing/2014/main" id="{C7C42802-C836-6B0A-CB33-38ACECC066D7}"/>
              </a:ext>
            </a:extLst>
          </p:cNvPr>
          <p:cNvSpPr/>
          <p:nvPr/>
        </p:nvSpPr>
        <p:spPr>
          <a:xfrm>
            <a:off x="4645647" y="2995733"/>
            <a:ext cx="1058042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5EC8948A-AB0B-21ED-02E1-04979AFDCCC7}"/>
              </a:ext>
            </a:extLst>
          </p:cNvPr>
          <p:cNvSpPr/>
          <p:nvPr/>
        </p:nvSpPr>
        <p:spPr>
          <a:xfrm flipH="1">
            <a:off x="3956191" y="2985011"/>
            <a:ext cx="689457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9953" y="2716306"/>
            <a:ext cx="0" cy="1404281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2C1D600-D640-6834-446F-B8E6590DFFD5}"/>
              </a:ext>
            </a:extLst>
          </p:cNvPr>
          <p:cNvCxnSpPr>
            <a:cxnSpLocks/>
          </p:cNvCxnSpPr>
          <p:nvPr/>
        </p:nvCxnSpPr>
        <p:spPr>
          <a:xfrm>
            <a:off x="3939953" y="3429000"/>
            <a:ext cx="3780364" cy="3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39096D3-B344-64CC-4A91-802AF8498310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3956191" y="2985011"/>
            <a:ext cx="689457" cy="44398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8D878AA-0CD5-5977-1E01-11C0243E119F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645648" y="2985011"/>
            <a:ext cx="2174306" cy="88882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08C1733B-A313-656A-4381-40B214832D58}"/>
              </a:ext>
            </a:extLst>
          </p:cNvPr>
          <p:cNvSpPr/>
          <p:nvPr/>
        </p:nvSpPr>
        <p:spPr>
          <a:xfrm flipV="1">
            <a:off x="6819953" y="3446345"/>
            <a:ext cx="720001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811F9A5-2ED7-735F-1A1C-2D87F859462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6819954" y="3446345"/>
            <a:ext cx="720000" cy="427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99A0558-E2B8-2C51-B1AA-2995B0A5FE40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39952" y="2985011"/>
            <a:ext cx="70569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F565C5A-FC6B-2C16-9D77-2A954E5E7AE1}"/>
              </a:ext>
            </a:extLst>
          </p:cNvPr>
          <p:cNvCxnSpPr>
            <a:cxnSpLocks/>
          </p:cNvCxnSpPr>
          <p:nvPr/>
        </p:nvCxnSpPr>
        <p:spPr>
          <a:xfrm flipH="1">
            <a:off x="3956191" y="3871127"/>
            <a:ext cx="288411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/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blipFill>
                <a:blip r:embed="rId14"/>
                <a:stretch>
                  <a:fillRect l="-1124" r="-561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/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blipFill>
                <a:blip r:embed="rId15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/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blipFill>
                <a:blip r:embed="rId16"/>
                <a:stretch>
                  <a:fillRect l="-11628" r="-11628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EA927-0055-CABE-159C-6140250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2" y="579120"/>
            <a:ext cx="6268736" cy="56997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E4296F2-3DD1-CA2C-0424-E1DC7AD8F46A}"/>
              </a:ext>
            </a:extLst>
          </p:cNvPr>
          <p:cNvCxnSpPr/>
          <p:nvPr/>
        </p:nvCxnSpPr>
        <p:spPr>
          <a:xfrm flipV="1">
            <a:off x="3545840" y="944880"/>
            <a:ext cx="3342640" cy="220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C6A439-61F5-B84F-35B1-1DA014037183}"/>
              </a:ext>
            </a:extLst>
          </p:cNvPr>
          <p:cNvSpPr txBox="1"/>
          <p:nvPr/>
        </p:nvSpPr>
        <p:spPr>
          <a:xfrm>
            <a:off x="6949440" y="3249116"/>
            <a:ext cx="812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100 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0F3044-49F5-49B7-4F3E-D5623398842F}"/>
              </a:ext>
            </a:extLst>
          </p:cNvPr>
          <p:cNvSpPr txBox="1"/>
          <p:nvPr/>
        </p:nvSpPr>
        <p:spPr>
          <a:xfrm>
            <a:off x="7472688" y="821769"/>
            <a:ext cx="1097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240 N (Maxi)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8B0EE6-B2A5-255A-6A69-AE4D7331726E}"/>
              </a:ext>
            </a:extLst>
          </p:cNvPr>
          <p:cNvCxnSpPr>
            <a:cxnSpLocks/>
          </p:cNvCxnSpPr>
          <p:nvPr/>
        </p:nvCxnSpPr>
        <p:spPr>
          <a:xfrm flipV="1">
            <a:off x="5791200" y="944879"/>
            <a:ext cx="1097280" cy="22047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852F5AB-2254-649B-95A1-948D2F24FA0F}"/>
              </a:ext>
            </a:extLst>
          </p:cNvPr>
          <p:cNvSpPr txBox="1"/>
          <p:nvPr/>
        </p:nvSpPr>
        <p:spPr>
          <a:xfrm>
            <a:off x="3722372" y="1422399"/>
            <a:ext cx="1892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Evolution de la force développée par le ressort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EA41D3-D3F7-4811-D7D0-6AA5C6F7F375}"/>
              </a:ext>
            </a:extLst>
          </p:cNvPr>
          <p:cNvSpPr txBox="1"/>
          <p:nvPr/>
        </p:nvSpPr>
        <p:spPr>
          <a:xfrm>
            <a:off x="4744720" y="2447605"/>
            <a:ext cx="13957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Travail du ressort pendant la poussée</a:t>
            </a:r>
          </a:p>
        </p:txBody>
      </p:sp>
    </p:spTree>
    <p:extLst>
      <p:ext uri="{BB962C8B-B14F-4D97-AF65-F5344CB8AC3E}">
        <p14:creationId xmlns:p14="http://schemas.microsoft.com/office/powerpoint/2010/main" val="24219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AC8720-D12C-C554-76F3-0F126AC3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141730"/>
            <a:ext cx="8458200" cy="483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504B8-29B5-C54B-A74F-2AF2795B60CD}"/>
              </a:ext>
            </a:extLst>
          </p:cNvPr>
          <p:cNvSpPr txBox="1"/>
          <p:nvPr/>
        </p:nvSpPr>
        <p:spPr>
          <a:xfrm>
            <a:off x="7630160" y="209296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009D02-BA41-2968-A2E4-19AB242AED95}"/>
              </a:ext>
            </a:extLst>
          </p:cNvPr>
          <p:cNvSpPr txBox="1"/>
          <p:nvPr/>
        </p:nvSpPr>
        <p:spPr>
          <a:xfrm>
            <a:off x="7752080" y="519448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4878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EC98C-D43F-C084-FEC9-1CB3193B8179}"/>
              </a:ext>
            </a:extLst>
          </p:cNvPr>
          <p:cNvSpPr/>
          <p:nvPr/>
        </p:nvSpPr>
        <p:spPr>
          <a:xfrm>
            <a:off x="5069839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FB409-64B1-A498-B8F9-3298602D78B5}"/>
              </a:ext>
            </a:extLst>
          </p:cNvPr>
          <p:cNvSpPr/>
          <p:nvPr/>
        </p:nvSpPr>
        <p:spPr>
          <a:xfrm>
            <a:off x="6878322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35E652B-7CD4-472F-3D3B-13D9848D84E1}"/>
              </a:ext>
            </a:extLst>
          </p:cNvPr>
          <p:cNvGrpSpPr/>
          <p:nvPr/>
        </p:nvGrpSpPr>
        <p:grpSpPr>
          <a:xfrm rot="1049783">
            <a:off x="5595351" y="837560"/>
            <a:ext cx="965200" cy="3849701"/>
            <a:chOff x="5638800" y="845244"/>
            <a:chExt cx="965200" cy="38497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5330A-B4FB-5BC7-358B-B3335920E7EE}"/>
                </a:ext>
              </a:extLst>
            </p:cNvPr>
            <p:cNvSpPr/>
            <p:nvPr/>
          </p:nvSpPr>
          <p:spPr>
            <a:xfrm>
              <a:off x="5638800" y="1242060"/>
              <a:ext cx="965200" cy="29260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091A933-E482-4106-0E2F-6C383C987B3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45244"/>
              <a:ext cx="0" cy="3849701"/>
            </a:xfrm>
            <a:prstGeom prst="line">
              <a:avLst/>
            </a:prstGeom>
            <a:ln w="1270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5D7CE6D-6906-39AC-CE80-68D7435D007B}"/>
              </a:ext>
            </a:extLst>
          </p:cNvPr>
          <p:cNvCxnSpPr>
            <a:cxnSpLocks/>
          </p:cNvCxnSpPr>
          <p:nvPr/>
        </p:nvCxnSpPr>
        <p:spPr>
          <a:xfrm>
            <a:off x="6878322" y="1921008"/>
            <a:ext cx="0" cy="2669566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2857B5-73D4-ADF7-09BA-CB2CE722BF1B}"/>
              </a:ext>
            </a:extLst>
          </p:cNvPr>
          <p:cNvCxnSpPr>
            <a:cxnSpLocks/>
          </p:cNvCxnSpPr>
          <p:nvPr/>
        </p:nvCxnSpPr>
        <p:spPr>
          <a:xfrm>
            <a:off x="6403125" y="3429000"/>
            <a:ext cx="458597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/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blipFill>
                <a:blip r:embed="rId2"/>
                <a:stretch>
                  <a:fillRect l="-4000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67F7EB12-F76D-839C-E4C3-DA87DE719DAB}"/>
              </a:ext>
            </a:extLst>
          </p:cNvPr>
          <p:cNvSpPr/>
          <p:nvPr/>
        </p:nvSpPr>
        <p:spPr>
          <a:xfrm rot="19675968" flipH="1" flipV="1">
            <a:off x="6566781" y="2387775"/>
            <a:ext cx="458714" cy="458714"/>
          </a:xfrm>
          <a:prstGeom prst="arc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/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blipFill>
                <a:blip r:embed="rId3"/>
                <a:stretch>
                  <a:fillRect l="-1475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076F58-9ED2-A00C-4211-CF95C5934F01}"/>
              </a:ext>
            </a:extLst>
          </p:cNvPr>
          <p:cNvCxnSpPr>
            <a:cxnSpLocks/>
          </p:cNvCxnSpPr>
          <p:nvPr/>
        </p:nvCxnSpPr>
        <p:spPr>
          <a:xfrm>
            <a:off x="7370033" y="1997208"/>
            <a:ext cx="0" cy="1431792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/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𝑏𝑎𝑔𝑢𝑒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blipFill>
                <a:blip r:embed="rId4"/>
                <a:stretch>
                  <a:fillRect l="-6731" r="-288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2895FF-3608-5166-3AE3-3B634C63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015" y="2394908"/>
            <a:ext cx="4215970" cy="3212772"/>
          </a:xfr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A9AF434-E6E9-022E-8C38-6D0E682F62B8}"/>
              </a:ext>
            </a:extLst>
          </p:cNvPr>
          <p:cNvCxnSpPr>
            <a:cxnSpLocks/>
          </p:cNvCxnSpPr>
          <p:nvPr/>
        </p:nvCxnSpPr>
        <p:spPr>
          <a:xfrm flipV="1">
            <a:off x="6148684" y="1826780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/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fr-FR" sz="1100" b="1" dirty="0">
                    <a:solidFill>
                      <a:schemeClr val="accent1"/>
                    </a:solidFill>
                  </a:rPr>
                  <a:t>Direction 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𝒑𝒆𝒏𝒏𝒆</m:t>
                              </m:r>
                              <m:r>
                                <m:rPr>
                                  <m:lit/>
                                </m:r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â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blipFill>
                <a:blip r:embed="rId3"/>
                <a:stretch>
                  <a:fillRect l="-7447" t="-14516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73C1C56-C5A0-EEDB-4854-3E2BED9ACF01}"/>
              </a:ext>
            </a:extLst>
          </p:cNvPr>
          <p:cNvCxnSpPr>
            <a:cxnSpLocks/>
          </p:cNvCxnSpPr>
          <p:nvPr/>
        </p:nvCxnSpPr>
        <p:spPr>
          <a:xfrm flipH="1" flipV="1">
            <a:off x="5021864" y="4355284"/>
            <a:ext cx="144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/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blipFill>
                <a:blip r:embed="rId4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06C7F06-5740-3BA5-D387-8E18FA237A13}"/>
              </a:ext>
            </a:extLst>
          </p:cNvPr>
          <p:cNvCxnSpPr>
            <a:cxnSpLocks/>
          </p:cNvCxnSpPr>
          <p:nvPr/>
        </p:nvCxnSpPr>
        <p:spPr>
          <a:xfrm flipV="1">
            <a:off x="5782549" y="4123623"/>
            <a:ext cx="180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/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blipFill>
                <a:blip r:embed="rId5"/>
                <a:stretch>
                  <a:fillRect l="-21739" r="-4348" b="-2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1C0B697-4605-E417-1228-8B183C5FDC07}"/>
              </a:ext>
            </a:extLst>
          </p:cNvPr>
          <p:cNvCxnSpPr>
            <a:cxnSpLocks/>
          </p:cNvCxnSpPr>
          <p:nvPr/>
        </p:nvCxnSpPr>
        <p:spPr>
          <a:xfrm flipH="1" flipV="1">
            <a:off x="6138950" y="3193714"/>
            <a:ext cx="36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/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blipFill>
                <a:blip r:embed="rId6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F68B3F1-3A30-53A3-1452-996780A7A18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02141" y="4427284"/>
            <a:ext cx="144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C0E0909-7DC8-755C-4CB6-10C7E2D67DB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61805" y="3233694"/>
            <a:ext cx="36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0AF2539-0970-FAC5-C3D5-0DB2CBEE2C4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08476" y="4225229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/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blipFill>
                <a:blip r:embed="rId7"/>
                <a:stretch>
                  <a:fillRect l="-16667" r="-238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/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blipFill>
                <a:blip r:embed="rId8"/>
                <a:stretch>
                  <a:fillRect l="-16667" r="-4762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/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blipFill>
                <a:blip r:embed="rId9"/>
                <a:stretch>
                  <a:fillRect l="-23256" r="-4651" b="-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/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𝒔𝒐𝒍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blipFill>
                <a:blip r:embed="rId10"/>
                <a:stretch>
                  <a:fillRect l="-6944" r="-4167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2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8E04BB-ACC3-5196-6AC2-1356E949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109557"/>
            <a:ext cx="10151166" cy="463888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E59CAB5-040E-04F3-D4E2-DB17F46398ED}"/>
              </a:ext>
            </a:extLst>
          </p:cNvPr>
          <p:cNvCxnSpPr>
            <a:cxnSpLocks/>
          </p:cNvCxnSpPr>
          <p:nvPr/>
        </p:nvCxnSpPr>
        <p:spPr>
          <a:xfrm flipV="1">
            <a:off x="2998750" y="3392488"/>
            <a:ext cx="1" cy="1581262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C5A469-CD13-B927-94BC-3E0CD7081B27}"/>
              </a:ext>
            </a:extLst>
          </p:cNvPr>
          <p:cNvSpPr/>
          <p:nvPr/>
        </p:nvSpPr>
        <p:spPr>
          <a:xfrm>
            <a:off x="1673351" y="2020888"/>
            <a:ext cx="1325393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D71CF48-7F37-C503-0D91-853D13113559}"/>
              </a:ext>
            </a:extLst>
          </p:cNvPr>
          <p:cNvCxnSpPr>
            <a:cxnSpLocks/>
          </p:cNvCxnSpPr>
          <p:nvPr/>
        </p:nvCxnSpPr>
        <p:spPr>
          <a:xfrm flipV="1">
            <a:off x="6404164" y="2968816"/>
            <a:ext cx="0" cy="2004934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D6AA54-2575-270B-04C0-19D07FE3CBC1}"/>
              </a:ext>
            </a:extLst>
          </p:cNvPr>
          <p:cNvSpPr/>
          <p:nvPr/>
        </p:nvSpPr>
        <p:spPr>
          <a:xfrm>
            <a:off x="5078772" y="2496312"/>
            <a:ext cx="1325393" cy="4725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B25D3AC-BA83-E9EB-864A-0077A252CEA2}"/>
              </a:ext>
            </a:extLst>
          </p:cNvPr>
          <p:cNvCxnSpPr>
            <a:cxnSpLocks/>
          </p:cNvCxnSpPr>
          <p:nvPr/>
        </p:nvCxnSpPr>
        <p:spPr>
          <a:xfrm flipV="1">
            <a:off x="9414792" y="2886520"/>
            <a:ext cx="0" cy="2154084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B2B78-77BC-22D8-CC36-BA52BE07A1C1}"/>
              </a:ext>
            </a:extLst>
          </p:cNvPr>
          <p:cNvSpPr/>
          <p:nvPr/>
        </p:nvSpPr>
        <p:spPr>
          <a:xfrm>
            <a:off x="8290560" y="1828800"/>
            <a:ext cx="1124232" cy="10577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0DE147FB-FBBB-81A3-8FFF-780779CD81E2}"/>
              </a:ext>
            </a:extLst>
          </p:cNvPr>
          <p:cNvSpPr/>
          <p:nvPr/>
        </p:nvSpPr>
        <p:spPr>
          <a:xfrm>
            <a:off x="1124712" y="1453896"/>
            <a:ext cx="256032" cy="256032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1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4232780" y="1820498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20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106</Words>
  <Application>Microsoft Office PowerPoint</Application>
  <PresentationFormat>Grand écran</PresentationFormat>
  <Paragraphs>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2022-05-07T15:21:57Z</dcterms:created>
  <dcterms:modified xsi:type="dcterms:W3CDTF">2022-06-23T08:52:44Z</dcterms:modified>
</cp:coreProperties>
</file>