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9" d="100"/>
          <a:sy n="59" d="100"/>
        </p:scale>
        <p:origin x="860" y="6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CFD4EF-4D2D-4303-997E-5E337CB2CE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7CFB9B5-5B61-419B-9724-75E869CB57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8055FC-8AE8-4667-85CC-29C193F03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7AB3C-A340-4B43-90D9-DB28A2EA3428}" type="datetimeFigureOut">
              <a:rPr lang="fr-FR" smtClean="0"/>
              <a:t>20/09/2021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33ADE1-7DC9-4C16-8A7E-7249B7224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E3D2A2-9BC4-40F1-ABAB-8279ED9B2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5A3E-ACCD-45E5-990C-81E5045B1B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7768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AAB6E2-F182-4A37-9FED-251976C7D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37000E0-F355-44B2-974B-DABDE41B76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148661-CC16-4F74-B9A6-4A856391A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7AB3C-A340-4B43-90D9-DB28A2EA3428}" type="datetimeFigureOut">
              <a:rPr lang="fr-FR" smtClean="0"/>
              <a:t>20/09/2021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388E41-5936-4FE8-8BE3-EB9252140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E687E2-CBD9-4AB0-A73F-65E7B905A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5A3E-ACCD-45E5-990C-81E5045B1B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7734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D2FAB9C-34D8-41E2-B67E-E97DD5878B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3ADB842-ED35-4BBA-8684-ECB73281C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F77074-A8B6-48D4-B88B-5743A8A20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7AB3C-A340-4B43-90D9-DB28A2EA3428}" type="datetimeFigureOut">
              <a:rPr lang="fr-FR" smtClean="0"/>
              <a:t>20/09/2021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19B2B2-3084-4E0A-B1D9-6A1DD7A05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592CB2-B379-4A5B-BBA3-E804BDA91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5A3E-ACCD-45E5-990C-81E5045B1B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432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E8F57B-B373-4AA5-9A73-D5E4C3838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2C0594-5334-4E03-A5C0-D491D644A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D7B58B-8BB4-4796-A3B9-5CD85BF45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7AB3C-A340-4B43-90D9-DB28A2EA3428}" type="datetimeFigureOut">
              <a:rPr lang="fr-FR" smtClean="0"/>
              <a:t>20/09/2021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10F4BD-FBFC-419B-A14F-EF3F0C313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94A456-09B1-496A-9A77-7BDC9C05F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5A3E-ACCD-45E5-990C-81E5045B1B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885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95ED6E-254E-4560-AEDD-9EAC23B26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7878B54-F3A3-4621-AEEB-86B83A086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C90DF1-BDAD-4DEB-A529-6EE766F6F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7AB3C-A340-4B43-90D9-DB28A2EA3428}" type="datetimeFigureOut">
              <a:rPr lang="fr-FR" smtClean="0"/>
              <a:t>20/09/2021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64BE8E-A3A7-4DFE-885E-1CB297A33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A9A2D1-B6F5-4D0D-A318-39189FE1B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5A3E-ACCD-45E5-990C-81E5045B1B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0250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DAF9C1-5CE7-4C0E-AF73-C3AE5AA16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0469FE-AE28-4FCB-90AB-86A5E51021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72D79E4-ACD4-401B-8D40-EADD03458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A53DFF0-4A20-4DD3-BCB7-7DACE0372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7AB3C-A340-4B43-90D9-DB28A2EA3428}" type="datetimeFigureOut">
              <a:rPr lang="fr-FR" smtClean="0"/>
              <a:t>20/09/2021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F961096-19DF-4226-9BA8-F2572506D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34B3AC3-A806-4616-9180-512DD4626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5A3E-ACCD-45E5-990C-81E5045B1B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9174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B9AC10-D41F-4CB0-976E-24121681F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164E995-5276-444A-B6CF-8A58AAB12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492221F-DB9B-4739-8070-0CF1C8F0B4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C3CBC58-3CA1-4CD7-B9B2-25EA6454DA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CC31E6C-1A90-41B3-A6BD-F7B89ECDDB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3EDB494-86BE-432C-8F5F-C994BF3BB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7AB3C-A340-4B43-90D9-DB28A2EA3428}" type="datetimeFigureOut">
              <a:rPr lang="fr-FR" smtClean="0"/>
              <a:t>20/09/2021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5DE72F1-EAC0-4D7A-9A60-FAF63EA53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E1855CA-2ED2-4E40-95CF-A35BB0ED5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5A3E-ACCD-45E5-990C-81E5045B1B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6065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E52DD3-19E7-4281-95DA-E83BC9890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AA85F55-3F7A-481D-B520-C80F7058A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7AB3C-A340-4B43-90D9-DB28A2EA3428}" type="datetimeFigureOut">
              <a:rPr lang="fr-FR" smtClean="0"/>
              <a:t>20/09/2021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87691DA-8351-4E76-A1F5-4E1BCDEC5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E209A47-1D0F-4585-A824-4FE9DE607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5A3E-ACCD-45E5-990C-81E5045B1B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5319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E2A6AB4-5314-4892-A7DF-84FF04FFF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7AB3C-A340-4B43-90D9-DB28A2EA3428}" type="datetimeFigureOut">
              <a:rPr lang="fr-FR" smtClean="0"/>
              <a:t>20/09/2021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15619A5-03EC-44F8-9AEC-C9F2D95C0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F068AA9-DD67-40ED-8DB3-F0EAF924B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5A3E-ACCD-45E5-990C-81E5045B1B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6352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66621A-5484-4ADD-B271-D98D56822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94DDC4-F57E-4783-A6DC-2795CBD37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21FE67F-1D19-4199-BAEA-BFD9F2B5E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F490C01-76A2-4E0D-96E0-809BDC9AF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7AB3C-A340-4B43-90D9-DB28A2EA3428}" type="datetimeFigureOut">
              <a:rPr lang="fr-FR" smtClean="0"/>
              <a:t>20/09/2021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3ABB3E1-D512-4E7F-80BA-47C601ECC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AD2139D-DACF-4FCF-8D91-65C8F9E95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5A3E-ACCD-45E5-990C-81E5045B1B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212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F4F005-9F09-429B-979A-E2D5D3223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B066C2C-78B4-4525-935F-8576F0F399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831510B-4111-42E6-88B7-DA5E1EB54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CE49AF6-FF46-46B0-AC60-60F2CAD19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7AB3C-A340-4B43-90D9-DB28A2EA3428}" type="datetimeFigureOut">
              <a:rPr lang="fr-FR" smtClean="0"/>
              <a:t>20/09/2021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86D28A0-3118-47DF-B076-79076284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62A4F1E-34FB-4B24-AC7C-C1D7F1251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5A3E-ACCD-45E5-990C-81E5045B1B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1313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E3B8914-89AA-4675-B826-0456216EE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ED7E226-1B65-445A-8496-0AA92CFFA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5B240E-1BA5-4F21-895C-3E89545D56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7AB3C-A340-4B43-90D9-DB28A2EA3428}" type="datetimeFigureOut">
              <a:rPr lang="fr-FR" smtClean="0"/>
              <a:t>20/09/2021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42715D-CA7E-4D57-BE87-BA26349DF3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54EDA2-754B-4927-BE4B-33EB63769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35A3E-ACCD-45E5-990C-81E5045B1B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7363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98EEAB-E639-4AB2-9C86-EE76022AE645}"/>
              </a:ext>
            </a:extLst>
          </p:cNvPr>
          <p:cNvSpPr/>
          <p:nvPr/>
        </p:nvSpPr>
        <p:spPr>
          <a:xfrm>
            <a:off x="2503504" y="1997475"/>
            <a:ext cx="1080000" cy="648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84D6E0-86BC-4266-90AE-3B141125BFF9}"/>
              </a:ext>
            </a:extLst>
          </p:cNvPr>
          <p:cNvSpPr/>
          <p:nvPr/>
        </p:nvSpPr>
        <p:spPr>
          <a:xfrm>
            <a:off x="4077673" y="1997475"/>
            <a:ext cx="1080000" cy="648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A6854F-B750-4E44-8CF3-F22064D2D3D9}"/>
              </a:ext>
            </a:extLst>
          </p:cNvPr>
          <p:cNvSpPr/>
          <p:nvPr/>
        </p:nvSpPr>
        <p:spPr>
          <a:xfrm>
            <a:off x="5651842" y="1997475"/>
            <a:ext cx="1080000" cy="648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F1E2C3-579A-4151-BC96-FFEBDABCB176}"/>
              </a:ext>
            </a:extLst>
          </p:cNvPr>
          <p:cNvSpPr/>
          <p:nvPr/>
        </p:nvSpPr>
        <p:spPr>
          <a:xfrm>
            <a:off x="7226012" y="1997475"/>
            <a:ext cx="1080000" cy="648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Organigramme : Jonction de sommaire 7">
            <a:extLst>
              <a:ext uri="{FF2B5EF4-FFF2-40B4-BE49-F238E27FC236}">
                <a16:creationId xmlns:a16="http://schemas.microsoft.com/office/drawing/2014/main" id="{0774034D-8260-4F89-ABED-C4E1C7B1E12C}"/>
              </a:ext>
            </a:extLst>
          </p:cNvPr>
          <p:cNvSpPr/>
          <p:nvPr/>
        </p:nvSpPr>
        <p:spPr>
          <a:xfrm>
            <a:off x="1609839" y="2121727"/>
            <a:ext cx="399495" cy="399495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40B5CF99-62D0-4EFB-AA06-8BD02BF91C71}"/>
              </a:ext>
            </a:extLst>
          </p:cNvPr>
          <p:cNvCxnSpPr>
            <a:cxnSpLocks/>
            <a:stCxn id="8" idx="6"/>
            <a:endCxn id="4" idx="1"/>
          </p:cNvCxnSpPr>
          <p:nvPr/>
        </p:nvCxnSpPr>
        <p:spPr>
          <a:xfrm>
            <a:off x="2009334" y="2321475"/>
            <a:ext cx="49417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8DBC882F-C34A-4EA6-9E8A-0BD4282B6BDE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1077686" y="2321474"/>
            <a:ext cx="532153" cy="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514D8ECD-8009-446E-9EAA-9CA24F672596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731842" y="2321475"/>
            <a:ext cx="49417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7CD2232D-3337-43F0-9341-4D5F89B211E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157673" y="2321475"/>
            <a:ext cx="494169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C355FE46-202F-43F9-829A-75D4FAFC939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583504" y="2321475"/>
            <a:ext cx="494169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BB1A95C8-FC1D-4A2F-89B5-5BC9D57446F7}"/>
              </a:ext>
            </a:extLst>
          </p:cNvPr>
          <p:cNvCxnSpPr>
            <a:cxnSpLocks/>
          </p:cNvCxnSpPr>
          <p:nvPr/>
        </p:nvCxnSpPr>
        <p:spPr>
          <a:xfrm>
            <a:off x="8306012" y="2321474"/>
            <a:ext cx="49417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9EBF0C89-188C-4D50-ADF3-44C94CD1B624}"/>
              </a:ext>
            </a:extLst>
          </p:cNvPr>
          <p:cNvCxnSpPr>
            <a:cxnSpLocks/>
            <a:endCxn id="8" idx="4"/>
          </p:cNvCxnSpPr>
          <p:nvPr/>
        </p:nvCxnSpPr>
        <p:spPr>
          <a:xfrm flipV="1">
            <a:off x="1809586" y="2521222"/>
            <a:ext cx="1" cy="592092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3DD8D97C-4E36-4A2C-AB33-CDAAFE3DCC08}"/>
              </a:ext>
            </a:extLst>
          </p:cNvPr>
          <p:cNvCxnSpPr>
            <a:cxnSpLocks/>
          </p:cNvCxnSpPr>
          <p:nvPr/>
        </p:nvCxnSpPr>
        <p:spPr>
          <a:xfrm>
            <a:off x="1809586" y="3113314"/>
            <a:ext cx="6743511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EFF33771-A107-4CF5-A0E4-CC30D95306C6}"/>
              </a:ext>
            </a:extLst>
          </p:cNvPr>
          <p:cNvCxnSpPr>
            <a:cxnSpLocks/>
          </p:cNvCxnSpPr>
          <p:nvPr/>
        </p:nvCxnSpPr>
        <p:spPr>
          <a:xfrm flipV="1">
            <a:off x="8553097" y="2321474"/>
            <a:ext cx="0" cy="791840"/>
          </a:xfrm>
          <a:prstGeom prst="straightConnector1">
            <a:avLst/>
          </a:prstGeom>
          <a:ln w="1905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CD4FC489-68C6-4ED8-AFEB-3914D8AAA595}"/>
              </a:ext>
            </a:extLst>
          </p:cNvPr>
          <p:cNvSpPr txBox="1"/>
          <p:nvPr/>
        </p:nvSpPr>
        <p:spPr>
          <a:xfrm>
            <a:off x="1556841" y="215188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+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2903A435-1A4B-4660-A175-2908063A95F0}"/>
              </a:ext>
            </a:extLst>
          </p:cNvPr>
          <p:cNvSpPr txBox="1"/>
          <p:nvPr/>
        </p:nvSpPr>
        <p:spPr>
          <a:xfrm>
            <a:off x="1687469" y="226074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BD5A18FA-AF51-44BA-81E9-A8FFBA89935E}"/>
                  </a:ext>
                </a:extLst>
              </p:cNvPr>
              <p:cNvSpPr txBox="1"/>
              <p:nvPr/>
            </p:nvSpPr>
            <p:spPr>
              <a:xfrm>
                <a:off x="958695" y="1876332"/>
                <a:ext cx="777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BD5A18FA-AF51-44BA-81E9-A8FFBA899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695" y="1876332"/>
                <a:ext cx="777136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B12E6160-C886-4CA2-9869-31168177B4EA}"/>
                  </a:ext>
                </a:extLst>
              </p:cNvPr>
              <p:cNvSpPr txBox="1"/>
              <p:nvPr/>
            </p:nvSpPr>
            <p:spPr>
              <a:xfrm>
                <a:off x="8306012" y="1898424"/>
                <a:ext cx="8558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B12E6160-C886-4CA2-9869-31168177B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6012" y="1898424"/>
                <a:ext cx="855875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C81E2CFF-2FFA-42C3-BD32-50EDF2AAABCE}"/>
                  </a:ext>
                </a:extLst>
              </p:cNvPr>
              <p:cNvSpPr txBox="1"/>
              <p:nvPr/>
            </p:nvSpPr>
            <p:spPr>
              <a:xfrm>
                <a:off x="6535120" y="1628143"/>
                <a:ext cx="887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C81E2CFF-2FFA-42C3-BD32-50EDF2AAAB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5120" y="1628143"/>
                <a:ext cx="887614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8129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198EEAB-E639-4AB2-9C86-EE76022AE645}"/>
                  </a:ext>
                </a:extLst>
              </p:cNvPr>
              <p:cNvSpPr/>
              <p:nvPr/>
            </p:nvSpPr>
            <p:spPr>
              <a:xfrm>
                <a:off x="2503504" y="1997475"/>
                <a:ext cx="1080000" cy="648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198EEAB-E639-4AB2-9C86-EE76022AE6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504" y="1997475"/>
                <a:ext cx="1080000" cy="648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F84D6E0-86BC-4266-90AE-3B141125BFF9}"/>
                  </a:ext>
                </a:extLst>
              </p:cNvPr>
              <p:cNvSpPr/>
              <p:nvPr/>
            </p:nvSpPr>
            <p:spPr>
              <a:xfrm>
                <a:off x="4077673" y="1997475"/>
                <a:ext cx="1080000" cy="648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F84D6E0-86BC-4266-90AE-3B141125BF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673" y="1997475"/>
                <a:ext cx="1080000" cy="648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AA6854F-B750-4E44-8CF3-F22064D2D3D9}"/>
                  </a:ext>
                </a:extLst>
              </p:cNvPr>
              <p:cNvSpPr/>
              <p:nvPr/>
            </p:nvSpPr>
            <p:spPr>
              <a:xfrm>
                <a:off x="5651842" y="1997475"/>
                <a:ext cx="1080000" cy="648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AA6854F-B750-4E44-8CF3-F22064D2D3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842" y="1997475"/>
                <a:ext cx="1080000" cy="648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1F1E2C3-579A-4151-BC96-FFEBDABCB176}"/>
                  </a:ext>
                </a:extLst>
              </p:cNvPr>
              <p:cNvSpPr/>
              <p:nvPr/>
            </p:nvSpPr>
            <p:spPr>
              <a:xfrm>
                <a:off x="7226012" y="1997475"/>
                <a:ext cx="1080000" cy="648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1F1E2C3-579A-4151-BC96-FFEBDABCB1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6012" y="1997475"/>
                <a:ext cx="1080000" cy="648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rganigramme : Jonction de sommaire 7">
            <a:extLst>
              <a:ext uri="{FF2B5EF4-FFF2-40B4-BE49-F238E27FC236}">
                <a16:creationId xmlns:a16="http://schemas.microsoft.com/office/drawing/2014/main" id="{0774034D-8260-4F89-ABED-C4E1C7B1E12C}"/>
              </a:ext>
            </a:extLst>
          </p:cNvPr>
          <p:cNvSpPr/>
          <p:nvPr/>
        </p:nvSpPr>
        <p:spPr>
          <a:xfrm>
            <a:off x="1609839" y="2121727"/>
            <a:ext cx="399495" cy="399495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40B5CF99-62D0-4EFB-AA06-8BD02BF91C71}"/>
              </a:ext>
            </a:extLst>
          </p:cNvPr>
          <p:cNvCxnSpPr>
            <a:cxnSpLocks/>
            <a:stCxn id="8" idx="6"/>
            <a:endCxn id="4" idx="1"/>
          </p:cNvCxnSpPr>
          <p:nvPr/>
        </p:nvCxnSpPr>
        <p:spPr>
          <a:xfrm>
            <a:off x="2009334" y="2321475"/>
            <a:ext cx="49417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8DBC882F-C34A-4EA6-9E8A-0BD4282B6BDE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1077686" y="2321474"/>
            <a:ext cx="532153" cy="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514D8ECD-8009-446E-9EAA-9CA24F672596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731842" y="2321475"/>
            <a:ext cx="49417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7CD2232D-3337-43F0-9341-4D5F89B211E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157673" y="2321475"/>
            <a:ext cx="494169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C355FE46-202F-43F9-829A-75D4FAFC939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583504" y="2321475"/>
            <a:ext cx="494169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BB1A95C8-FC1D-4A2F-89B5-5BC9D57446F7}"/>
              </a:ext>
            </a:extLst>
          </p:cNvPr>
          <p:cNvCxnSpPr>
            <a:cxnSpLocks/>
          </p:cNvCxnSpPr>
          <p:nvPr/>
        </p:nvCxnSpPr>
        <p:spPr>
          <a:xfrm>
            <a:off x="8306012" y="2321474"/>
            <a:ext cx="49417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9EBF0C89-188C-4D50-ADF3-44C94CD1B624}"/>
              </a:ext>
            </a:extLst>
          </p:cNvPr>
          <p:cNvCxnSpPr>
            <a:cxnSpLocks/>
            <a:endCxn id="8" idx="4"/>
          </p:cNvCxnSpPr>
          <p:nvPr/>
        </p:nvCxnSpPr>
        <p:spPr>
          <a:xfrm flipV="1">
            <a:off x="1809586" y="2521222"/>
            <a:ext cx="1" cy="592092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3DD8D97C-4E36-4A2C-AB33-CDAAFE3DCC08}"/>
              </a:ext>
            </a:extLst>
          </p:cNvPr>
          <p:cNvCxnSpPr>
            <a:cxnSpLocks/>
          </p:cNvCxnSpPr>
          <p:nvPr/>
        </p:nvCxnSpPr>
        <p:spPr>
          <a:xfrm>
            <a:off x="1809586" y="3113314"/>
            <a:ext cx="6743511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EFF33771-A107-4CF5-A0E4-CC30D95306C6}"/>
              </a:ext>
            </a:extLst>
          </p:cNvPr>
          <p:cNvCxnSpPr>
            <a:cxnSpLocks/>
          </p:cNvCxnSpPr>
          <p:nvPr/>
        </p:nvCxnSpPr>
        <p:spPr>
          <a:xfrm flipV="1">
            <a:off x="8553097" y="2321474"/>
            <a:ext cx="0" cy="791840"/>
          </a:xfrm>
          <a:prstGeom prst="straightConnector1">
            <a:avLst/>
          </a:prstGeom>
          <a:ln w="1905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CD4FC489-68C6-4ED8-AFEB-3914D8AAA595}"/>
              </a:ext>
            </a:extLst>
          </p:cNvPr>
          <p:cNvSpPr txBox="1"/>
          <p:nvPr/>
        </p:nvSpPr>
        <p:spPr>
          <a:xfrm>
            <a:off x="1556841" y="215188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+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2903A435-1A4B-4660-A175-2908063A95F0}"/>
              </a:ext>
            </a:extLst>
          </p:cNvPr>
          <p:cNvSpPr txBox="1"/>
          <p:nvPr/>
        </p:nvSpPr>
        <p:spPr>
          <a:xfrm>
            <a:off x="1687469" y="226074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BD5A18FA-AF51-44BA-81E9-A8FFBA89935E}"/>
                  </a:ext>
                </a:extLst>
              </p:cNvPr>
              <p:cNvSpPr txBox="1"/>
              <p:nvPr/>
            </p:nvSpPr>
            <p:spPr>
              <a:xfrm>
                <a:off x="958695" y="1876332"/>
                <a:ext cx="777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BD5A18FA-AF51-44BA-81E9-A8FFBA899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695" y="1876332"/>
                <a:ext cx="777136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B12E6160-C886-4CA2-9869-31168177B4EA}"/>
                  </a:ext>
                </a:extLst>
              </p:cNvPr>
              <p:cNvSpPr txBox="1"/>
              <p:nvPr/>
            </p:nvSpPr>
            <p:spPr>
              <a:xfrm>
                <a:off x="8306012" y="1898424"/>
                <a:ext cx="8558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B12E6160-C886-4CA2-9869-31168177B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6012" y="1898424"/>
                <a:ext cx="855875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F17B1069-201F-4645-A6A1-D48504C63A59}"/>
                  </a:ext>
                </a:extLst>
              </p:cNvPr>
              <p:cNvSpPr txBox="1"/>
              <p:nvPr/>
            </p:nvSpPr>
            <p:spPr>
              <a:xfrm>
                <a:off x="6535120" y="1628143"/>
                <a:ext cx="887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F17B1069-201F-4645-A6A1-D48504C63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5120" y="1628143"/>
                <a:ext cx="887614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9459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au 4">
                <a:extLst>
                  <a:ext uri="{FF2B5EF4-FFF2-40B4-BE49-F238E27FC236}">
                    <a16:creationId xmlns:a16="http://schemas.microsoft.com/office/drawing/2014/main" id="{5352EF2E-AD46-487A-8BA6-DA826250543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6212816"/>
                  </p:ext>
                </p:extLst>
              </p:nvPr>
            </p:nvGraphicFramePr>
            <p:xfrm>
              <a:off x="2750458" y="980922"/>
              <a:ext cx="7558314" cy="33410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90129">
                      <a:extLst>
                        <a:ext uri="{9D8B030D-6E8A-4147-A177-3AD203B41FA5}">
                          <a16:colId xmlns:a16="http://schemas.microsoft.com/office/drawing/2014/main" val="297497130"/>
                        </a:ext>
                      </a:extLst>
                    </a:gridCol>
                    <a:gridCol w="1633196">
                      <a:extLst>
                        <a:ext uri="{9D8B030D-6E8A-4147-A177-3AD203B41FA5}">
                          <a16:colId xmlns:a16="http://schemas.microsoft.com/office/drawing/2014/main" val="2909235889"/>
                        </a:ext>
                      </a:extLst>
                    </a:gridCol>
                    <a:gridCol w="1511663">
                      <a:extLst>
                        <a:ext uri="{9D8B030D-6E8A-4147-A177-3AD203B41FA5}">
                          <a16:colId xmlns:a16="http://schemas.microsoft.com/office/drawing/2014/main" val="3397594703"/>
                        </a:ext>
                      </a:extLst>
                    </a:gridCol>
                    <a:gridCol w="1511663">
                      <a:extLst>
                        <a:ext uri="{9D8B030D-6E8A-4147-A177-3AD203B41FA5}">
                          <a16:colId xmlns:a16="http://schemas.microsoft.com/office/drawing/2014/main" val="2343845677"/>
                        </a:ext>
                      </a:extLst>
                    </a:gridCol>
                    <a:gridCol w="1511663">
                      <a:extLst>
                        <a:ext uri="{9D8B030D-6E8A-4147-A177-3AD203B41FA5}">
                          <a16:colId xmlns:a16="http://schemas.microsoft.com/office/drawing/2014/main" val="4287956581"/>
                        </a:ext>
                      </a:extLst>
                    </a:gridCol>
                  </a:tblGrid>
                  <a:tr h="412075">
                    <a:tc>
                      <a:txBody>
                        <a:bodyPr/>
                        <a:lstStyle/>
                        <a:p>
                          <a:endParaRPr lang="fr-FR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→0</m:t>
                                </m:r>
                              </m:oMath>
                            </m:oMathPara>
                          </a14:m>
                          <a:endParaRPr lang="fr-FR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=4000</m:t>
                                </m:r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fr-FR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→∞</m:t>
                                </m:r>
                              </m:oMath>
                            </m:oMathPara>
                          </a14:m>
                          <a:endParaRPr lang="fr-FR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44289446"/>
                      </a:ext>
                    </a:extLst>
                  </a:tr>
                  <a:tr h="412075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chemeClr val="tx1"/>
                              </a:solidFill>
                            </a:rPr>
                            <a:t>0 dB/décade </a:t>
                          </a:r>
                        </a:p>
                        <a:p>
                          <a:pPr algn="ctr"/>
                          <a:r>
                            <a:rPr lang="fr-FR" b="0" dirty="0">
                              <a:solidFill>
                                <a:schemeClr val="tx1"/>
                              </a:solidFill>
                            </a:rPr>
                            <a:t>0°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chemeClr val="tx1"/>
                              </a:solidFill>
                            </a:rPr>
                            <a:t>0 dB/décade </a:t>
                          </a:r>
                        </a:p>
                        <a:p>
                          <a:pPr algn="ctr"/>
                          <a:r>
                            <a:rPr lang="fr-FR" b="0" dirty="0">
                              <a:solidFill>
                                <a:schemeClr val="tx1"/>
                              </a:solidFill>
                            </a:rPr>
                            <a:t>0°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54394094"/>
                      </a:ext>
                    </a:extLst>
                  </a:tr>
                  <a:tr h="725647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chemeClr val="tx1"/>
                              </a:solidFill>
                            </a:rPr>
                            <a:t>-20 dB/décade </a:t>
                          </a:r>
                        </a:p>
                        <a:p>
                          <a:pPr algn="ctr"/>
                          <a:r>
                            <a:rPr lang="fr-FR" b="0" dirty="0">
                              <a:solidFill>
                                <a:schemeClr val="tx1"/>
                              </a:solidFill>
                            </a:rPr>
                            <a:t>-90°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chemeClr val="tx1"/>
                              </a:solidFill>
                            </a:rPr>
                            <a:t>-20 dB/décade </a:t>
                          </a:r>
                        </a:p>
                        <a:p>
                          <a:pPr algn="ctr"/>
                          <a:r>
                            <a:rPr lang="fr-FR" b="0" dirty="0">
                              <a:solidFill>
                                <a:schemeClr val="tx1"/>
                              </a:solidFill>
                            </a:rPr>
                            <a:t>-90°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91100727"/>
                      </a:ext>
                    </a:extLst>
                  </a:tr>
                  <a:tr h="923217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f>
                                      <m:fPr>
                                        <m:ctrlPr>
                                          <a:rPr lang="fr-F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den>
                                </m:f>
                              </m:oMath>
                            </m:oMathPara>
                          </a14:m>
                          <a:endParaRPr lang="fr-FR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chemeClr val="tx1"/>
                              </a:solidFill>
                            </a:rPr>
                            <a:t>0 dB/décade </a:t>
                          </a:r>
                        </a:p>
                        <a:p>
                          <a:pPr algn="ctr"/>
                          <a:r>
                            <a:rPr lang="fr-FR" b="0" dirty="0">
                              <a:solidFill>
                                <a:schemeClr val="tx1"/>
                              </a:solidFill>
                            </a:rPr>
                            <a:t>0°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chemeClr val="tx1"/>
                              </a:solidFill>
                            </a:rPr>
                            <a:t>-20 dB/décade </a:t>
                          </a:r>
                        </a:p>
                        <a:p>
                          <a:pPr algn="ctr"/>
                          <a:r>
                            <a:rPr lang="fr-FR" b="0" dirty="0">
                              <a:solidFill>
                                <a:schemeClr val="tx1"/>
                              </a:solidFill>
                            </a:rPr>
                            <a:t>-90°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21549864"/>
                      </a:ext>
                    </a:extLst>
                  </a:tr>
                  <a:tr h="412075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𝐵𝑂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chemeClr val="tx1"/>
                              </a:solidFill>
                            </a:rPr>
                            <a:t>-20 dB/décade </a:t>
                          </a:r>
                        </a:p>
                        <a:p>
                          <a:pPr algn="ctr"/>
                          <a:r>
                            <a:rPr lang="fr-FR" b="0" dirty="0">
                              <a:solidFill>
                                <a:schemeClr val="tx1"/>
                              </a:solidFill>
                            </a:rPr>
                            <a:t>-90°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chemeClr val="tx1"/>
                              </a:solidFill>
                            </a:rPr>
                            <a:t>-40 dB/décade </a:t>
                          </a:r>
                        </a:p>
                        <a:p>
                          <a:pPr algn="ctr"/>
                          <a:r>
                            <a:rPr lang="fr-FR" b="0" dirty="0">
                              <a:solidFill>
                                <a:schemeClr val="tx1"/>
                              </a:solidFill>
                            </a:rPr>
                            <a:t>-180°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271061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au 4">
                <a:extLst>
                  <a:ext uri="{FF2B5EF4-FFF2-40B4-BE49-F238E27FC236}">
                    <a16:creationId xmlns:a16="http://schemas.microsoft.com/office/drawing/2014/main" id="{5352EF2E-AD46-487A-8BA6-DA826250543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6212816"/>
                  </p:ext>
                </p:extLst>
              </p:nvPr>
            </p:nvGraphicFramePr>
            <p:xfrm>
              <a:off x="2750458" y="980922"/>
              <a:ext cx="7558314" cy="33410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90129">
                      <a:extLst>
                        <a:ext uri="{9D8B030D-6E8A-4147-A177-3AD203B41FA5}">
                          <a16:colId xmlns:a16="http://schemas.microsoft.com/office/drawing/2014/main" val="297497130"/>
                        </a:ext>
                      </a:extLst>
                    </a:gridCol>
                    <a:gridCol w="1633196">
                      <a:extLst>
                        <a:ext uri="{9D8B030D-6E8A-4147-A177-3AD203B41FA5}">
                          <a16:colId xmlns:a16="http://schemas.microsoft.com/office/drawing/2014/main" val="2909235889"/>
                        </a:ext>
                      </a:extLst>
                    </a:gridCol>
                    <a:gridCol w="1511663">
                      <a:extLst>
                        <a:ext uri="{9D8B030D-6E8A-4147-A177-3AD203B41FA5}">
                          <a16:colId xmlns:a16="http://schemas.microsoft.com/office/drawing/2014/main" val="3397594703"/>
                        </a:ext>
                      </a:extLst>
                    </a:gridCol>
                    <a:gridCol w="1511663">
                      <a:extLst>
                        <a:ext uri="{9D8B030D-6E8A-4147-A177-3AD203B41FA5}">
                          <a16:colId xmlns:a16="http://schemas.microsoft.com/office/drawing/2014/main" val="2343845677"/>
                        </a:ext>
                      </a:extLst>
                    </a:gridCol>
                    <a:gridCol w="1511663">
                      <a:extLst>
                        <a:ext uri="{9D8B030D-6E8A-4147-A177-3AD203B41FA5}">
                          <a16:colId xmlns:a16="http://schemas.microsoft.com/office/drawing/2014/main" val="4287956581"/>
                        </a:ext>
                      </a:extLst>
                    </a:gridCol>
                  </a:tblGrid>
                  <a:tr h="412075">
                    <a:tc>
                      <a:txBody>
                        <a:bodyPr/>
                        <a:lstStyle/>
                        <a:p>
                          <a:endParaRPr lang="fr-FR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5448" t="-1471" r="-278731" b="-730882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00" t="-1471" r="-50302" b="-73088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0806" t="-1471" r="-806" b="-730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428944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39" t="-65714" r="-445175" b="-373333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chemeClr val="tx1"/>
                              </a:solidFill>
                            </a:rPr>
                            <a:t>0 dB/décade </a:t>
                          </a:r>
                        </a:p>
                        <a:p>
                          <a:pPr algn="ctr"/>
                          <a:r>
                            <a:rPr lang="fr-FR" b="0" dirty="0">
                              <a:solidFill>
                                <a:schemeClr val="tx1"/>
                              </a:solidFill>
                            </a:rPr>
                            <a:t>0°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chemeClr val="tx1"/>
                              </a:solidFill>
                            </a:rPr>
                            <a:t>0 dB/décade </a:t>
                          </a:r>
                        </a:p>
                        <a:p>
                          <a:pPr algn="ctr"/>
                          <a:r>
                            <a:rPr lang="fr-FR" b="0" dirty="0">
                              <a:solidFill>
                                <a:schemeClr val="tx1"/>
                              </a:solidFill>
                            </a:rPr>
                            <a:t>0°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54394094"/>
                      </a:ext>
                    </a:extLst>
                  </a:tr>
                  <a:tr h="725647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39" t="-146218" r="-445175" b="-229412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chemeClr val="tx1"/>
                              </a:solidFill>
                            </a:rPr>
                            <a:t>-20 dB/décade </a:t>
                          </a:r>
                        </a:p>
                        <a:p>
                          <a:pPr algn="ctr"/>
                          <a:r>
                            <a:rPr lang="fr-FR" b="0" dirty="0">
                              <a:solidFill>
                                <a:schemeClr val="tx1"/>
                              </a:solidFill>
                            </a:rPr>
                            <a:t>-90°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chemeClr val="tx1"/>
                              </a:solidFill>
                            </a:rPr>
                            <a:t>-20 dB/décade </a:t>
                          </a:r>
                        </a:p>
                        <a:p>
                          <a:pPr algn="ctr"/>
                          <a:r>
                            <a:rPr lang="fr-FR" b="0" dirty="0">
                              <a:solidFill>
                                <a:schemeClr val="tx1"/>
                              </a:solidFill>
                            </a:rPr>
                            <a:t>-90°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91100727"/>
                      </a:ext>
                    </a:extLst>
                  </a:tr>
                  <a:tr h="923217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39" t="-192763" r="-445175" b="-79605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chemeClr val="tx1"/>
                              </a:solidFill>
                            </a:rPr>
                            <a:t>0 dB/décade </a:t>
                          </a:r>
                        </a:p>
                        <a:p>
                          <a:pPr algn="ctr"/>
                          <a:r>
                            <a:rPr lang="fr-FR" b="0" dirty="0">
                              <a:solidFill>
                                <a:schemeClr val="tx1"/>
                              </a:solidFill>
                            </a:rPr>
                            <a:t>0°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chemeClr val="tx1"/>
                              </a:solidFill>
                            </a:rPr>
                            <a:t>-20 dB/décade </a:t>
                          </a:r>
                        </a:p>
                        <a:p>
                          <a:pPr algn="ctr"/>
                          <a:r>
                            <a:rPr lang="fr-FR" b="0" dirty="0">
                              <a:solidFill>
                                <a:schemeClr val="tx1"/>
                              </a:solidFill>
                            </a:rPr>
                            <a:t>-90°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2154986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39" t="-423810" r="-445175" b="-15238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chemeClr val="tx1"/>
                              </a:solidFill>
                            </a:rPr>
                            <a:t>-20 dB/décade </a:t>
                          </a:r>
                        </a:p>
                        <a:p>
                          <a:pPr algn="ctr"/>
                          <a:r>
                            <a:rPr lang="fr-FR" b="0" dirty="0">
                              <a:solidFill>
                                <a:schemeClr val="tx1"/>
                              </a:solidFill>
                            </a:rPr>
                            <a:t>-90°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chemeClr val="tx1"/>
                              </a:solidFill>
                            </a:rPr>
                            <a:t>-40 dB/décade </a:t>
                          </a:r>
                        </a:p>
                        <a:p>
                          <a:pPr algn="ctr"/>
                          <a:r>
                            <a:rPr lang="fr-FR" b="0" dirty="0">
                              <a:solidFill>
                                <a:schemeClr val="tx1"/>
                              </a:solidFill>
                            </a:rPr>
                            <a:t>-180°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271061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166848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</TotalTime>
  <Words>107</Words>
  <Application>Microsoft Office PowerPoint</Application>
  <PresentationFormat>Grand écran</PresentationFormat>
  <Paragraphs>37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5</cp:revision>
  <dcterms:created xsi:type="dcterms:W3CDTF">2021-09-06T07:24:25Z</dcterms:created>
  <dcterms:modified xsi:type="dcterms:W3CDTF">2021-09-20T13:58:00Z</dcterms:modified>
</cp:coreProperties>
</file>