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2" r:id="rId3"/>
    <p:sldId id="266" r:id="rId4"/>
    <p:sldId id="264" r:id="rId5"/>
    <p:sldId id="263" r:id="rId6"/>
    <p:sldId id="256" r:id="rId7"/>
    <p:sldId id="260" r:id="rId8"/>
    <p:sldId id="261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25/03/2022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FE292E4-9232-4A62-8211-1EAC9FA7076C}"/>
              </a:ext>
            </a:extLst>
          </p:cNvPr>
          <p:cNvCxnSpPr>
            <a:cxnSpLocks/>
          </p:cNvCxnSpPr>
          <p:nvPr/>
        </p:nvCxnSpPr>
        <p:spPr>
          <a:xfrm flipH="1">
            <a:off x="4435519" y="2927295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07F7735-368A-447D-ACED-73C726C4F1E8}"/>
              </a:ext>
            </a:extLst>
          </p:cNvPr>
          <p:cNvCxnSpPr>
            <a:cxnSpLocks/>
          </p:cNvCxnSpPr>
          <p:nvPr/>
        </p:nvCxnSpPr>
        <p:spPr>
          <a:xfrm flipH="1">
            <a:off x="4435519" y="3985177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2BE9613-D47D-45FB-A22E-A82408203292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29DA0ED-AA78-4522-A850-34D6A8A3B840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A26FA45-1FD9-4DDA-B648-C12342AC5400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B5BC0F9-66B9-4A2C-9BD3-C5BE4E39A7E1}"/>
              </a:ext>
            </a:extLst>
          </p:cNvPr>
          <p:cNvCxnSpPr>
            <a:cxnSpLocks/>
          </p:cNvCxnSpPr>
          <p:nvPr/>
        </p:nvCxnSpPr>
        <p:spPr>
          <a:xfrm flipH="1">
            <a:off x="7877469" y="4824849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AFB2CB6-C967-49A7-A9A3-F208E7F362EE}"/>
              </a:ext>
            </a:extLst>
          </p:cNvPr>
          <p:cNvCxnSpPr>
            <a:cxnSpLocks/>
          </p:cNvCxnSpPr>
          <p:nvPr/>
        </p:nvCxnSpPr>
        <p:spPr>
          <a:xfrm flipV="1">
            <a:off x="7904254" y="3929554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FC0A056-3496-4F66-900C-0D591D82F0AA}"/>
              </a:ext>
            </a:extLst>
          </p:cNvPr>
          <p:cNvCxnSpPr>
            <a:cxnSpLocks/>
          </p:cNvCxnSpPr>
          <p:nvPr/>
        </p:nvCxnSpPr>
        <p:spPr>
          <a:xfrm flipV="1">
            <a:off x="3139440" y="2099124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3D5A269-3220-4EE9-93B0-7C57A06A04F8}"/>
              </a:ext>
            </a:extLst>
          </p:cNvPr>
          <p:cNvCxnSpPr>
            <a:cxnSpLocks/>
          </p:cNvCxnSpPr>
          <p:nvPr/>
        </p:nvCxnSpPr>
        <p:spPr>
          <a:xfrm flipH="1">
            <a:off x="3139440" y="2099124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E7F961B-227A-4F38-8157-0AAA630411F1}"/>
              </a:ext>
            </a:extLst>
          </p:cNvPr>
          <p:cNvCxnSpPr>
            <a:cxnSpLocks/>
          </p:cNvCxnSpPr>
          <p:nvPr/>
        </p:nvCxnSpPr>
        <p:spPr>
          <a:xfrm flipH="1">
            <a:off x="3112655" y="4904111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E079318-0BCE-453D-B98C-39D6A48CC00C}"/>
              </a:ext>
            </a:extLst>
          </p:cNvPr>
          <p:cNvCxnSpPr>
            <a:cxnSpLocks/>
          </p:cNvCxnSpPr>
          <p:nvPr/>
        </p:nvCxnSpPr>
        <p:spPr>
          <a:xfrm flipV="1">
            <a:off x="4383456" y="2038765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B800B91-A557-400F-92F0-7E66276F8F03}"/>
              </a:ext>
            </a:extLst>
          </p:cNvPr>
          <p:cNvCxnSpPr>
            <a:cxnSpLocks/>
          </p:cNvCxnSpPr>
          <p:nvPr/>
        </p:nvCxnSpPr>
        <p:spPr>
          <a:xfrm flipV="1">
            <a:off x="4383456" y="3985177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1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3646A12-5567-4153-8455-5C8AD8729334}"/>
              </a:ext>
            </a:extLst>
          </p:cNvPr>
          <p:cNvGrpSpPr/>
          <p:nvPr/>
        </p:nvGrpSpPr>
        <p:grpSpPr>
          <a:xfrm>
            <a:off x="3193573" y="693209"/>
            <a:ext cx="5804854" cy="3732295"/>
            <a:chOff x="3193573" y="693209"/>
            <a:chExt cx="5804854" cy="373229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70E741C-D2BD-49B1-B0BA-A88B54547657}"/>
                </a:ext>
              </a:extLst>
            </p:cNvPr>
            <p:cNvSpPr/>
            <p:nvPr/>
          </p:nvSpPr>
          <p:spPr>
            <a:xfrm>
              <a:off x="3193573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2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9782BC4-81C1-4BC9-9AAB-44AC0DAEA600}"/>
                </a:ext>
              </a:extLst>
            </p:cNvPr>
            <p:cNvSpPr/>
            <p:nvPr/>
          </p:nvSpPr>
          <p:spPr>
            <a:xfrm>
              <a:off x="5475027" y="3147005"/>
              <a:ext cx="1241946" cy="60050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1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1C516E6-3143-44D7-B17D-38BF5171D3E3}"/>
                </a:ext>
              </a:extLst>
            </p:cNvPr>
            <p:cNvSpPr/>
            <p:nvPr/>
          </p:nvSpPr>
          <p:spPr>
            <a:xfrm>
              <a:off x="7756481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B161F17-0151-422E-8B31-B1D6740EF69A}"/>
                </a:ext>
              </a:extLst>
            </p:cNvPr>
            <p:cNvSpPr/>
            <p:nvPr/>
          </p:nvSpPr>
          <p:spPr>
            <a:xfrm>
              <a:off x="5826000" y="2158945"/>
              <a:ext cx="540000" cy="5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5999CE-45AF-4712-A18E-242BEBAE6552}"/>
                </a:ext>
              </a:extLst>
            </p:cNvPr>
            <p:cNvCxnSpPr>
              <a:stCxn id="7" idx="4"/>
              <a:endCxn id="4" idx="0"/>
            </p:cNvCxnSpPr>
            <p:nvPr/>
          </p:nvCxnSpPr>
          <p:spPr>
            <a:xfrm>
              <a:off x="3814546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094B753-AC8C-42FB-852E-FC37B585FDE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14546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3A2E2AE-71C4-4B71-9D7C-0F168A272EB9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8377454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25FBBD5-53E0-4D89-8DA4-A04B3B5639F8}"/>
                </a:ext>
              </a:extLst>
            </p:cNvPr>
            <p:cNvCxnSpPr>
              <a:cxnSpLocks/>
              <a:stCxn id="9" idx="4"/>
              <a:endCxn id="5" idx="0"/>
            </p:cNvCxnSpPr>
            <p:nvPr/>
          </p:nvCxnSpPr>
          <p:spPr>
            <a:xfrm>
              <a:off x="6096000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DA19E69-C5E1-4E66-B42C-ED8E6C824E70}"/>
                </a:ext>
              </a:extLst>
            </p:cNvPr>
            <p:cNvCxnSpPr>
              <a:cxnSpLocks/>
              <a:stCxn id="13" idx="4"/>
              <a:endCxn id="6" idx="0"/>
            </p:cNvCxnSpPr>
            <p:nvPr/>
          </p:nvCxnSpPr>
          <p:spPr>
            <a:xfrm>
              <a:off x="8377454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5DBE66E-E3C5-4C78-B0A4-B74F9C44633D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435519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BB2A0E0-50E9-480A-B1AA-4CABBBDE313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716973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1EF57F6-054A-412B-9E9F-3A1A965F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546" y="1288443"/>
              <a:ext cx="2281454" cy="114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82A9483-62BB-4955-A906-8C0F7821247A}"/>
                </a:ext>
              </a:extLst>
            </p:cNvPr>
            <p:cNvCxnSpPr>
              <a:cxnSpLocks/>
              <a:stCxn id="41" idx="4"/>
              <a:endCxn id="9" idx="0"/>
            </p:cNvCxnSpPr>
            <p:nvPr/>
          </p:nvCxnSpPr>
          <p:spPr>
            <a:xfrm>
              <a:off x="6096000" y="1558443"/>
              <a:ext cx="0" cy="60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E034F2-A174-4006-A50C-8D54A928AB95}"/>
                </a:ext>
              </a:extLst>
            </p:cNvPr>
            <p:cNvSpPr/>
            <p:nvPr/>
          </p:nvSpPr>
          <p:spPr>
            <a:xfrm>
              <a:off x="5826000" y="1018443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387967-30F3-482C-88D4-6D895C3E527E}"/>
                </a:ext>
              </a:extLst>
            </p:cNvPr>
            <p:cNvSpPr/>
            <p:nvPr/>
          </p:nvSpPr>
          <p:spPr>
            <a:xfrm>
              <a:off x="3544546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2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6D65CD2-3ABB-42D8-A34A-B2A57930E580}"/>
                </a:ext>
              </a:extLst>
            </p:cNvPr>
            <p:cNvSpPr/>
            <p:nvPr/>
          </p:nvSpPr>
          <p:spPr>
            <a:xfrm>
              <a:off x="8107454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1" name="Signe de multiplication 60">
              <a:extLst>
                <a:ext uri="{FF2B5EF4-FFF2-40B4-BE49-F238E27FC236}">
                  <a16:creationId xmlns:a16="http://schemas.microsoft.com/office/drawing/2014/main" id="{56A73B88-1800-4444-BC62-7512AEA7B98F}"/>
                </a:ext>
              </a:extLst>
            </p:cNvPr>
            <p:cNvSpPr/>
            <p:nvPr/>
          </p:nvSpPr>
          <p:spPr>
            <a:xfrm>
              <a:off x="3704817" y="280943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Signe de multiplication 61">
              <a:extLst>
                <a:ext uri="{FF2B5EF4-FFF2-40B4-BE49-F238E27FC236}">
                  <a16:creationId xmlns:a16="http://schemas.microsoft.com/office/drawing/2014/main" id="{AE361FFD-D453-4A23-8FEA-35D016460C65}"/>
                </a:ext>
              </a:extLst>
            </p:cNvPr>
            <p:cNvSpPr/>
            <p:nvPr/>
          </p:nvSpPr>
          <p:spPr>
            <a:xfrm>
              <a:off x="3704817" y="3834476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Signe de multiplication 63">
              <a:extLst>
                <a:ext uri="{FF2B5EF4-FFF2-40B4-BE49-F238E27FC236}">
                  <a16:creationId xmlns:a16="http://schemas.microsoft.com/office/drawing/2014/main" id="{48C4BD9E-1465-437D-9AB1-25EA3C8B3309}"/>
                </a:ext>
              </a:extLst>
            </p:cNvPr>
            <p:cNvSpPr/>
            <p:nvPr/>
          </p:nvSpPr>
          <p:spPr>
            <a:xfrm>
              <a:off x="8267726" y="2784487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igne de multiplication 64">
              <a:extLst>
                <a:ext uri="{FF2B5EF4-FFF2-40B4-BE49-F238E27FC236}">
                  <a16:creationId xmlns:a16="http://schemas.microsoft.com/office/drawing/2014/main" id="{B2AD9AFA-109C-4A81-88E0-F01AE1BBCA63}"/>
                </a:ext>
              </a:extLst>
            </p:cNvPr>
            <p:cNvSpPr/>
            <p:nvPr/>
          </p:nvSpPr>
          <p:spPr>
            <a:xfrm>
              <a:off x="8267726" y="3809524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15C5DFB-2718-4541-A495-8DB3A5CD952F}"/>
                </a:ext>
              </a:extLst>
            </p:cNvPr>
            <p:cNvGrpSpPr/>
            <p:nvPr/>
          </p:nvGrpSpPr>
          <p:grpSpPr>
            <a:xfrm>
              <a:off x="5916000" y="693209"/>
              <a:ext cx="360000" cy="325234"/>
              <a:chOff x="5916000" y="693209"/>
              <a:chExt cx="360000" cy="32523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34B4C92-32F0-469D-9C8E-43B8D189F1C3}"/>
                  </a:ext>
                </a:extLst>
              </p:cNvPr>
              <p:cNvSpPr/>
              <p:nvPr/>
            </p:nvSpPr>
            <p:spPr>
              <a:xfrm>
                <a:off x="5916000" y="693209"/>
                <a:ext cx="360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890246B-E46F-401A-B104-31E0F0B24B23}"/>
                  </a:ext>
                </a:extLst>
              </p:cNvPr>
              <p:cNvGrpSpPr/>
              <p:nvPr/>
            </p:nvGrpSpPr>
            <p:grpSpPr>
              <a:xfrm>
                <a:off x="5916000" y="874443"/>
                <a:ext cx="360000" cy="144000"/>
                <a:chOff x="5916000" y="874443"/>
                <a:chExt cx="360000" cy="14400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C98B502B-0F3D-44E0-BF97-33F0189CD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874443"/>
                  <a:ext cx="0" cy="14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6BD5C1C0-775C-475C-AD25-450069E5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6000" y="874443"/>
                  <a:ext cx="360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84B1B8B-194B-4D5C-A2C2-4EA06FCFFFC7}"/>
                </a:ext>
              </a:extLst>
            </p:cNvPr>
            <p:cNvSpPr/>
            <p:nvPr/>
          </p:nvSpPr>
          <p:spPr>
            <a:xfrm>
              <a:off x="6966727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F13654B-F966-466A-A1ED-E02B7D85DB1E}"/>
                </a:ext>
              </a:extLst>
            </p:cNvPr>
            <p:cNvSpPr/>
            <p:nvPr/>
          </p:nvSpPr>
          <p:spPr>
            <a:xfrm>
              <a:off x="4685272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/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/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/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961" r="-19608" b="-13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/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00" r="-20000" b="-14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5056E181-2794-408A-809A-16EE080047BC}"/>
                </a:ext>
              </a:extLst>
            </p:cNvPr>
            <p:cNvSpPr txBox="1"/>
            <p:nvPr/>
          </p:nvSpPr>
          <p:spPr>
            <a:xfrm rot="16200000">
              <a:off x="4187234" y="3682784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94C412A1-CBA3-48A9-B609-BE12F076EEEB}"/>
                </a:ext>
              </a:extLst>
            </p:cNvPr>
            <p:cNvSpPr txBox="1"/>
            <p:nvPr/>
          </p:nvSpPr>
          <p:spPr>
            <a:xfrm rot="16200000">
              <a:off x="7259421" y="3672877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4C39C9F-14E4-4F38-AB75-C1C4E4B30965}"/>
                </a:ext>
              </a:extLst>
            </p:cNvPr>
            <p:cNvSpPr txBox="1"/>
            <p:nvPr/>
          </p:nvSpPr>
          <p:spPr>
            <a:xfrm rot="16200000">
              <a:off x="4864224" y="3783022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6FB9CB1-CFB8-4C96-B73C-D9AA7BC2D2FC}"/>
                </a:ext>
              </a:extLst>
            </p:cNvPr>
            <p:cNvSpPr txBox="1"/>
            <p:nvPr/>
          </p:nvSpPr>
          <p:spPr>
            <a:xfrm rot="16200000">
              <a:off x="6353257" y="3776610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90" name="Signe de multiplication 89">
              <a:extLst>
                <a:ext uri="{FF2B5EF4-FFF2-40B4-BE49-F238E27FC236}">
                  <a16:creationId xmlns:a16="http://schemas.microsoft.com/office/drawing/2014/main" id="{14A400B5-BCA7-4F7F-8773-FDA8A9DA4DF6}"/>
                </a:ext>
              </a:extLst>
            </p:cNvPr>
            <p:cNvSpPr/>
            <p:nvPr/>
          </p:nvSpPr>
          <p:spPr>
            <a:xfrm>
              <a:off x="7521840" y="3339431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FAF6EDE7-D3CE-4045-B92B-7299AED75CB6}"/>
                </a:ext>
              </a:extLst>
            </p:cNvPr>
            <p:cNvSpPr/>
            <p:nvPr/>
          </p:nvSpPr>
          <p:spPr>
            <a:xfrm>
              <a:off x="4450011" y="333820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2332B9A-F340-4733-B141-55FCF94630E8}"/>
                </a:ext>
              </a:extLst>
            </p:cNvPr>
            <p:cNvGrpSpPr/>
            <p:nvPr/>
          </p:nvGrpSpPr>
          <p:grpSpPr>
            <a:xfrm>
              <a:off x="5421169" y="2492482"/>
              <a:ext cx="891850" cy="773075"/>
              <a:chOff x="3146235" y="2488471"/>
              <a:chExt cx="891850" cy="773075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E145CE6-455B-425E-890A-108616ECCDD8}"/>
                  </a:ext>
                </a:extLst>
              </p:cNvPr>
              <p:cNvSpPr/>
              <p:nvPr/>
            </p:nvSpPr>
            <p:spPr>
              <a:xfrm>
                <a:off x="3490003" y="2488471"/>
                <a:ext cx="548082" cy="773075"/>
              </a:xfrm>
              <a:prstGeom prst="arc">
                <a:avLst>
                  <a:gd name="adj1" fmla="val 8878388"/>
                  <a:gd name="adj2" fmla="val 14492985"/>
                </a:avLst>
              </a:prstGeom>
              <a:ln w="28575">
                <a:solidFill>
                  <a:srgbClr val="C00000"/>
                </a:solidFill>
                <a:headEnd type="none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/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RSG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blipFill>
                  <a:blip r:embed="rId8"/>
                  <a:stretch>
                    <a:fillRect l="-1395" b="-1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/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CP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blipFill>
                  <a:blip r:embed="rId9"/>
                  <a:stretch>
                    <a:fillRect l="-1395" b="-135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E82BD8A-A838-4DE8-B3BE-02DF398B4B8B}"/>
              </a:ext>
            </a:extLst>
          </p:cNvPr>
          <p:cNvCxnSpPr>
            <a:cxnSpLocks/>
          </p:cNvCxnSpPr>
          <p:nvPr/>
        </p:nvCxnSpPr>
        <p:spPr>
          <a:xfrm flipH="1">
            <a:off x="3119120" y="2927295"/>
            <a:ext cx="47851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CF7B4E-9220-434F-8595-1D9079EBFDC0}"/>
              </a:ext>
            </a:extLst>
          </p:cNvPr>
          <p:cNvCxnSpPr>
            <a:cxnSpLocks/>
          </p:cNvCxnSpPr>
          <p:nvPr/>
        </p:nvCxnSpPr>
        <p:spPr>
          <a:xfrm flipH="1">
            <a:off x="3119120" y="4324997"/>
            <a:ext cx="600456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96C0CCF-4B75-4236-8F13-9376A702D842}"/>
              </a:ext>
            </a:extLst>
          </p:cNvPr>
          <p:cNvCxnSpPr>
            <a:cxnSpLocks/>
          </p:cNvCxnSpPr>
          <p:nvPr/>
        </p:nvCxnSpPr>
        <p:spPr>
          <a:xfrm flipV="1">
            <a:off x="3119120" y="2927295"/>
            <a:ext cx="0" cy="139770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A3BAB4B-7B75-4F67-A750-DB4122833193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30513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454FDAD-3EB8-4661-89EC-93629C64FB89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06402D5-FCD9-4D0A-B118-05C88D05B5AE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5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 rot="10800000"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340</Words>
  <Application>Microsoft Office PowerPoint</Application>
  <PresentationFormat>Grand écran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2022-01-24T19:23:46Z</dcterms:created>
  <dcterms:modified xsi:type="dcterms:W3CDTF">2022-03-25T06:51:26Z</dcterms:modified>
</cp:coreProperties>
</file>