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70" r:id="rId4"/>
    <p:sldId id="257" r:id="rId5"/>
    <p:sldId id="266" r:id="rId6"/>
    <p:sldId id="267" r:id="rId7"/>
    <p:sldId id="268" r:id="rId8"/>
    <p:sldId id="269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4" autoAdjust="0"/>
    <p:restoredTop sz="94660"/>
  </p:normalViewPr>
  <p:slideViewPr>
    <p:cSldViewPr snapToGrid="0" showGuides="1">
      <p:cViewPr varScale="1">
        <p:scale>
          <a:sx n="38" d="100"/>
          <a:sy n="38" d="100"/>
        </p:scale>
        <p:origin x="52" y="58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2E921C-6CCF-0715-3D99-057D0E36E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BAB92A4-3EFA-AB2C-33CD-7FA83B1F3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5B4C87-7395-5885-DB39-270073ED2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326C-F649-4E85-9AEA-DEE8D2390CE5}" type="datetimeFigureOut">
              <a:rPr lang="fr-FR" smtClean="0"/>
              <a:t>17/07/2022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CD6CCD-7B8D-A0BB-F9B6-1C1935993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9F058F-5ED0-68E7-59C3-7BC04C818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B0EB-1AA7-490B-AFD2-28D987ABE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61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007BD1-7F6D-50F4-C0AC-E114D89D8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FFAFD38-C498-99B6-9361-ED86D0E30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905C5D-D72B-C82C-F750-3797A2C85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326C-F649-4E85-9AEA-DEE8D2390CE5}" type="datetimeFigureOut">
              <a:rPr lang="fr-FR" smtClean="0"/>
              <a:t>17/07/2022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46FA68-CC5D-A30C-9AC9-0D71FB06E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9AFE82-71A7-B9AB-BCC8-A1FCD8F1B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B0EB-1AA7-490B-AFD2-28D987ABE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2354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833A597-DC21-61D3-E5CA-670EBB3F6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30AD4AC-F524-5F58-6FDA-2A0DBA176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9465A2-9881-5E0E-061C-A98BA6555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326C-F649-4E85-9AEA-DEE8D2390CE5}" type="datetimeFigureOut">
              <a:rPr lang="fr-FR" smtClean="0"/>
              <a:t>17/07/2022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C9EAD0-2151-E782-4A9A-E4B89AA15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B2D9C3-685B-0A44-B38E-A8F00F142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B0EB-1AA7-490B-AFD2-28D987ABE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851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601DE7-3B8C-389F-39EC-DD5FB17A4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818415-D0A2-1395-C6BA-BDCF22086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15302B-2280-E2B6-7607-EDD06A99C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326C-F649-4E85-9AEA-DEE8D2390CE5}" type="datetimeFigureOut">
              <a:rPr lang="fr-FR" smtClean="0"/>
              <a:t>17/07/2022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B46B19-7906-FA3A-6E0A-2895DBAA9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934042-C6FD-F9F2-5952-02EE2E106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B0EB-1AA7-490B-AFD2-28D987ABE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785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8BC684-6296-614E-5AD7-A9C35067D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C3FF42-571C-68D9-2FFB-BEA0B6717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3EB909-B519-0D53-DABD-251EBF0D8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326C-F649-4E85-9AEA-DEE8D2390CE5}" type="datetimeFigureOut">
              <a:rPr lang="fr-FR" smtClean="0"/>
              <a:t>17/07/2022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9F56E0-57E4-8A5E-C6F4-C1259B10A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7D3B3E-AA81-45F2-B24F-FB5A98F5E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B0EB-1AA7-490B-AFD2-28D987ABE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04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8A07FC-97E7-F394-2EAD-E4B149378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4FFB1B-88A3-7703-D10B-2303007FC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7E34D42-41D4-B63F-6F20-2E1523BCB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C1D09CE-513C-BFAB-BC78-8C3F25472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326C-F649-4E85-9AEA-DEE8D2390CE5}" type="datetimeFigureOut">
              <a:rPr lang="fr-FR" smtClean="0"/>
              <a:t>17/07/2022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D0E55B-5A23-BBC7-6DFF-28A63BFEE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1F9ED5-DE9F-DCBF-70B7-85D922A30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B0EB-1AA7-490B-AFD2-28D987ABE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043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4F22CE-5D6B-4A41-6E5C-33E2C9D11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8D3130-059A-4CC9-C703-1CA3F0A40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ED082D-F0BF-F5CB-D7B5-D51DBC5D5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D58000F-B3DC-2F31-5544-7D1C2BFE9E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67BDD20-92A2-1E9F-B497-DD559C2C30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B220E66-B84B-824F-5E3E-506DA8471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326C-F649-4E85-9AEA-DEE8D2390CE5}" type="datetimeFigureOut">
              <a:rPr lang="fr-FR" smtClean="0"/>
              <a:t>17/07/2022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F89E067-1230-AB34-A94B-AB975147D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52368AC-1E5A-0970-0DE2-147D35067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B0EB-1AA7-490B-AFD2-28D987ABE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549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1D29C9-8165-6512-7B90-9BFD42FEB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0E8D63D-2A7F-AF94-6A43-DC74C390C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326C-F649-4E85-9AEA-DEE8D2390CE5}" type="datetimeFigureOut">
              <a:rPr lang="fr-FR" smtClean="0"/>
              <a:t>17/07/2022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B6783D-5BBF-CAE0-78DC-26B4697C6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741CD3-EC0B-9BBE-B957-DE38E345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B0EB-1AA7-490B-AFD2-28D987ABE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1660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CE036FB-25B2-E704-CFFD-737B630A4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326C-F649-4E85-9AEA-DEE8D2390CE5}" type="datetimeFigureOut">
              <a:rPr lang="fr-FR" smtClean="0"/>
              <a:t>17/07/2022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7719AFE-D3B1-F4DD-87A7-BAE406607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9218468-E3BC-7D9B-032C-31F98EAC9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B0EB-1AA7-490B-AFD2-28D987ABE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9984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C7D969-F0F1-C647-441A-C70372B7B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97B1F9-D046-CD9F-AFA2-09C0F34E4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10DD52F-C74F-62D6-4CE7-BEDB5766C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008193-1F04-E4DD-F0AF-D06D18DED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326C-F649-4E85-9AEA-DEE8D2390CE5}" type="datetimeFigureOut">
              <a:rPr lang="fr-FR" smtClean="0"/>
              <a:t>17/07/2022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D4C90F-D3C8-0F27-526A-B0447B944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88B7F2-39B6-D7D5-878B-C5E7AC4CF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B0EB-1AA7-490B-AFD2-28D987ABE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07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11859B-DC20-0257-A80A-80571BBAE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C04CC36-9217-EACF-D9BE-B06ECF343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E0DFD94-CDD7-5E29-AB52-4BFBECF7B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1452C55-43D7-E09F-6091-59F14F80B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326C-F649-4E85-9AEA-DEE8D2390CE5}" type="datetimeFigureOut">
              <a:rPr lang="fr-FR" smtClean="0"/>
              <a:t>17/07/2022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B25C99-E6A9-23A1-3489-A6844229F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A9734F7-AD68-A258-866D-E5FC8A683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B0EB-1AA7-490B-AFD2-28D987ABE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1517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24F1F79-1B4E-946A-3045-975B9C12B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D8EE5A-7663-9DE1-0750-96B190591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BD8C44-B648-3AF9-68DA-A7865454FD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2326C-F649-4E85-9AEA-DEE8D2390CE5}" type="datetimeFigureOut">
              <a:rPr lang="fr-FR" smtClean="0"/>
              <a:t>17/07/2022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07C08E-FCEF-6DFB-A97F-DD2E259056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3FBC4B-DAEB-7AF6-219A-E2BC10A0A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9B0EB-1AA7-490B-AFD2-28D987ABE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8561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130.png"/><Relationship Id="rId3" Type="http://schemas.openxmlformats.org/officeDocument/2006/relationships/image" Target="../media/image30.png"/><Relationship Id="rId7" Type="http://schemas.openxmlformats.org/officeDocument/2006/relationships/image" Target="../media/image7.png"/><Relationship Id="rId12" Type="http://schemas.openxmlformats.org/officeDocument/2006/relationships/image" Target="../media/image12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0.png"/><Relationship Id="rId5" Type="http://schemas.openxmlformats.org/officeDocument/2006/relationships/image" Target="../media/image5.png"/><Relationship Id="rId10" Type="http://schemas.openxmlformats.org/officeDocument/2006/relationships/image" Target="../media/image100.png"/><Relationship Id="rId4" Type="http://schemas.openxmlformats.org/officeDocument/2006/relationships/image" Target="../media/image4.png"/><Relationship Id="rId9" Type="http://schemas.openxmlformats.org/officeDocument/2006/relationships/image" Target="../media/image9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130.png"/><Relationship Id="rId3" Type="http://schemas.openxmlformats.org/officeDocument/2006/relationships/image" Target="../media/image30.png"/><Relationship Id="rId7" Type="http://schemas.openxmlformats.org/officeDocument/2006/relationships/image" Target="../media/image7.png"/><Relationship Id="rId12" Type="http://schemas.openxmlformats.org/officeDocument/2006/relationships/image" Target="../media/image15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40.png"/><Relationship Id="rId5" Type="http://schemas.openxmlformats.org/officeDocument/2006/relationships/image" Target="../media/image5.png"/><Relationship Id="rId10" Type="http://schemas.openxmlformats.org/officeDocument/2006/relationships/image" Target="../media/image100.png"/><Relationship Id="rId4" Type="http://schemas.openxmlformats.org/officeDocument/2006/relationships/image" Target="../media/image4.png"/><Relationship Id="rId9" Type="http://schemas.openxmlformats.org/officeDocument/2006/relationships/image" Target="../media/image9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130.png"/><Relationship Id="rId3" Type="http://schemas.openxmlformats.org/officeDocument/2006/relationships/image" Target="../media/image30.png"/><Relationship Id="rId7" Type="http://schemas.openxmlformats.org/officeDocument/2006/relationships/image" Target="../media/image7.png"/><Relationship Id="rId12" Type="http://schemas.openxmlformats.org/officeDocument/2006/relationships/image" Target="../media/image150.png"/><Relationship Id="rId2" Type="http://schemas.openxmlformats.org/officeDocument/2006/relationships/image" Target="../media/image160.png"/><Relationship Id="rId16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40.png"/><Relationship Id="rId5" Type="http://schemas.openxmlformats.org/officeDocument/2006/relationships/image" Target="../media/image5.png"/><Relationship Id="rId15" Type="http://schemas.openxmlformats.org/officeDocument/2006/relationships/image" Target="../media/image180.png"/><Relationship Id="rId10" Type="http://schemas.openxmlformats.org/officeDocument/2006/relationships/image" Target="../media/image100.png"/><Relationship Id="rId4" Type="http://schemas.openxmlformats.org/officeDocument/2006/relationships/image" Target="../media/image4.png"/><Relationship Id="rId9" Type="http://schemas.openxmlformats.org/officeDocument/2006/relationships/image" Target="../media/image90.png"/><Relationship Id="rId14" Type="http://schemas.openxmlformats.org/officeDocument/2006/relationships/image" Target="../media/image17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0.png"/><Relationship Id="rId7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0.png"/><Relationship Id="rId4" Type="http://schemas.openxmlformats.org/officeDocument/2006/relationships/image" Target="../media/image4.png"/><Relationship Id="rId9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88DA3CC6-4116-F9E5-A0EB-A679EF5C4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201" y="872993"/>
            <a:ext cx="3835597" cy="5112013"/>
          </a:xfrm>
          <a:prstGeom prst="rect">
            <a:avLst/>
          </a:prstGeom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781E660-A1C8-A830-0E56-236F6B7D0AC8}"/>
              </a:ext>
            </a:extLst>
          </p:cNvPr>
          <p:cNvCxnSpPr/>
          <p:nvPr/>
        </p:nvCxnSpPr>
        <p:spPr>
          <a:xfrm flipV="1">
            <a:off x="5119255" y="2029691"/>
            <a:ext cx="0" cy="360218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826A8F5-5A92-DB1E-9555-D5593D7141A9}"/>
              </a:ext>
            </a:extLst>
          </p:cNvPr>
          <p:cNvCxnSpPr>
            <a:cxnSpLocks/>
          </p:cNvCxnSpPr>
          <p:nvPr/>
        </p:nvCxnSpPr>
        <p:spPr>
          <a:xfrm flipV="1">
            <a:off x="5119255" y="2673927"/>
            <a:ext cx="0" cy="187037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E28DA2E0-C6B3-47DD-9BA5-3A613ED26565}"/>
              </a:ext>
            </a:extLst>
          </p:cNvPr>
          <p:cNvCxnSpPr>
            <a:cxnSpLocks/>
          </p:cNvCxnSpPr>
          <p:nvPr/>
        </p:nvCxnSpPr>
        <p:spPr>
          <a:xfrm>
            <a:off x="4094018" y="1676401"/>
            <a:ext cx="1025237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21CEEAA1-CA54-5497-704C-D5B55D9893C4}"/>
              </a:ext>
            </a:extLst>
          </p:cNvPr>
          <p:cNvSpPr txBox="1"/>
          <p:nvPr/>
        </p:nvSpPr>
        <p:spPr>
          <a:xfrm>
            <a:off x="3601276" y="1517743"/>
            <a:ext cx="39433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/>
              <a:t>Lame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F65AE9C3-0B6B-1BF3-ABC0-E73777E8A0CE}"/>
              </a:ext>
            </a:extLst>
          </p:cNvPr>
          <p:cNvCxnSpPr>
            <a:cxnSpLocks/>
          </p:cNvCxnSpPr>
          <p:nvPr/>
        </p:nvCxnSpPr>
        <p:spPr>
          <a:xfrm>
            <a:off x="4037343" y="2493819"/>
            <a:ext cx="1025237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DD9784D1-72A8-7A70-BC6E-9900819C256E}"/>
              </a:ext>
            </a:extLst>
          </p:cNvPr>
          <p:cNvSpPr txBox="1"/>
          <p:nvPr/>
        </p:nvSpPr>
        <p:spPr>
          <a:xfrm>
            <a:off x="3460776" y="2243040"/>
            <a:ext cx="68082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/>
              <a:t>Rondelle </a:t>
            </a:r>
          </a:p>
          <a:p>
            <a:r>
              <a:rPr lang="fr-FR" sz="1400" dirty="0"/>
              <a:t>fusible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99674B69-74E2-9F0B-F388-227C7963FCC5}"/>
              </a:ext>
            </a:extLst>
          </p:cNvPr>
          <p:cNvCxnSpPr>
            <a:cxnSpLocks/>
          </p:cNvCxnSpPr>
          <p:nvPr/>
        </p:nvCxnSpPr>
        <p:spPr>
          <a:xfrm flipH="1">
            <a:off x="5155853" y="1931589"/>
            <a:ext cx="940147" cy="255189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559C680-A8FF-956D-8B91-4FC8796FBC5D}"/>
              </a:ext>
            </a:extLst>
          </p:cNvPr>
          <p:cNvCxnSpPr>
            <a:cxnSpLocks/>
          </p:cNvCxnSpPr>
          <p:nvPr/>
        </p:nvCxnSpPr>
        <p:spPr>
          <a:xfrm flipH="1">
            <a:off x="5181505" y="1931589"/>
            <a:ext cx="932794" cy="835856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917CF7A9-6999-AB95-CC71-9E384968552D}"/>
              </a:ext>
            </a:extLst>
          </p:cNvPr>
          <p:cNvSpPr txBox="1"/>
          <p:nvPr/>
        </p:nvSpPr>
        <p:spPr>
          <a:xfrm>
            <a:off x="6176548" y="1813127"/>
            <a:ext cx="116711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/>
              <a:t>Zone de contact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E709C13-2A21-89BB-D61E-D9B32439F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6384" y="872993"/>
            <a:ext cx="2512407" cy="2556006"/>
          </a:xfrm>
          <a:prstGeom prst="rect">
            <a:avLst/>
          </a:prstGeom>
        </p:spPr>
      </p:pic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4AB09209-A0C5-9132-2BFE-359AD46F7BD7}"/>
              </a:ext>
            </a:extLst>
          </p:cNvPr>
          <p:cNvCxnSpPr>
            <a:cxnSpLocks/>
          </p:cNvCxnSpPr>
          <p:nvPr/>
        </p:nvCxnSpPr>
        <p:spPr>
          <a:xfrm flipV="1">
            <a:off x="5062580" y="4982901"/>
            <a:ext cx="118925" cy="7523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451DECA1-D03F-CE47-DA7F-69BD2D6C3BAE}"/>
              </a:ext>
            </a:extLst>
          </p:cNvPr>
          <p:cNvCxnSpPr>
            <a:cxnSpLocks/>
          </p:cNvCxnSpPr>
          <p:nvPr/>
        </p:nvCxnSpPr>
        <p:spPr>
          <a:xfrm>
            <a:off x="3989758" y="4984304"/>
            <a:ext cx="1025237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4F4CD270-5D3E-988D-ECB7-9D3B3EC51670}"/>
              </a:ext>
            </a:extLst>
          </p:cNvPr>
          <p:cNvSpPr txBox="1"/>
          <p:nvPr/>
        </p:nvSpPr>
        <p:spPr>
          <a:xfrm>
            <a:off x="3368981" y="4767457"/>
            <a:ext cx="57868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/>
              <a:t>Section </a:t>
            </a:r>
          </a:p>
          <a:p>
            <a:r>
              <a:rPr lang="fr-FR" sz="1400" dirty="0"/>
              <a:t>cisaillée</a:t>
            </a:r>
          </a:p>
        </p:txBody>
      </p:sp>
    </p:spTree>
    <p:extLst>
      <p:ext uri="{BB962C8B-B14F-4D97-AF65-F5344CB8AC3E}">
        <p14:creationId xmlns:p14="http://schemas.microsoft.com/office/powerpoint/2010/main" val="1823897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C74975E6-0C86-2C0D-1C03-38CA4DF43AE8}"/>
              </a:ext>
            </a:extLst>
          </p:cNvPr>
          <p:cNvCxnSpPr>
            <a:cxnSpLocks/>
          </p:cNvCxnSpPr>
          <p:nvPr/>
        </p:nvCxnSpPr>
        <p:spPr>
          <a:xfrm>
            <a:off x="6819954" y="1989882"/>
            <a:ext cx="72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419E6C69-F7DC-0316-44A5-385751940AED}"/>
              </a:ext>
            </a:extLst>
          </p:cNvPr>
          <p:cNvCxnSpPr>
            <a:cxnSpLocks/>
          </p:cNvCxnSpPr>
          <p:nvPr/>
        </p:nvCxnSpPr>
        <p:spPr>
          <a:xfrm>
            <a:off x="3939954" y="1989882"/>
            <a:ext cx="72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1B9B700-CF80-4993-1363-19B22CF5328D}"/>
              </a:ext>
            </a:extLst>
          </p:cNvPr>
          <p:cNvSpPr/>
          <p:nvPr/>
        </p:nvSpPr>
        <p:spPr>
          <a:xfrm>
            <a:off x="6585954" y="2043227"/>
            <a:ext cx="468000" cy="14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9A9E1B3D-DDC9-D643-D638-F1A4F560EE1D}"/>
              </a:ext>
            </a:extLst>
          </p:cNvPr>
          <p:cNvSpPr/>
          <p:nvPr/>
        </p:nvSpPr>
        <p:spPr>
          <a:xfrm>
            <a:off x="4479954" y="1809882"/>
            <a:ext cx="360000" cy="360000"/>
          </a:xfrm>
          <a:prstGeom prst="arc">
            <a:avLst>
              <a:gd name="adj1" fmla="val 857438"/>
              <a:gd name="adj2" fmla="val 10008154"/>
            </a:avLst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B73D1EA-FA48-A88E-2C82-7210DF13B222}"/>
              </a:ext>
            </a:extLst>
          </p:cNvPr>
          <p:cNvSpPr/>
          <p:nvPr/>
        </p:nvSpPr>
        <p:spPr>
          <a:xfrm>
            <a:off x="4515954" y="1845882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F4125D3-B40D-1102-AF1F-AC49C21130B0}"/>
              </a:ext>
            </a:extLst>
          </p:cNvPr>
          <p:cNvSpPr/>
          <p:nvPr/>
        </p:nvSpPr>
        <p:spPr>
          <a:xfrm>
            <a:off x="6675954" y="1845882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4FA399A-B722-EE0F-C3F8-1135C57F47CB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803954" y="1989882"/>
            <a:ext cx="1872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3A9B7BA-686D-0D0C-76AE-2AFFF1BD59A2}"/>
              </a:ext>
            </a:extLst>
          </p:cNvPr>
          <p:cNvCxnSpPr>
            <a:cxnSpLocks/>
          </p:cNvCxnSpPr>
          <p:nvPr/>
        </p:nvCxnSpPr>
        <p:spPr>
          <a:xfrm flipV="1">
            <a:off x="3938639" y="1989882"/>
            <a:ext cx="0" cy="712694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3C3C478-37F2-BA19-8C53-FC72D2FBC844}"/>
              </a:ext>
            </a:extLst>
          </p:cNvPr>
          <p:cNvCxnSpPr>
            <a:cxnSpLocks/>
          </p:cNvCxnSpPr>
          <p:nvPr/>
        </p:nvCxnSpPr>
        <p:spPr>
          <a:xfrm>
            <a:off x="7539954" y="1989882"/>
            <a:ext cx="0" cy="53177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5853C66E-F7C5-9D45-4609-DAC8FD58D6DE}"/>
                  </a:ext>
                </a:extLst>
              </p:cNvPr>
              <p:cNvSpPr txBox="1"/>
              <p:nvPr/>
            </p:nvSpPr>
            <p:spPr>
              <a:xfrm>
                <a:off x="3185368" y="2282129"/>
                <a:ext cx="708271" cy="2089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𝑙𝑎𝑚𝑒</m:t>
                              </m:r>
                              <m:r>
                                <m:rPr>
                                  <m:lit/>
                                </m:rPr>
                                <a:rPr lang="fr-FR" sz="11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𝑎𝑟𝑏𝑟𝑒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5853C66E-F7C5-9D45-4609-DAC8FD58D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368" y="2282129"/>
                <a:ext cx="708271" cy="208903"/>
              </a:xfrm>
              <a:prstGeom prst="rect">
                <a:avLst/>
              </a:prstGeom>
              <a:blipFill>
                <a:blip r:embed="rId2"/>
                <a:stretch>
                  <a:fillRect l="-4310" r="-1724" b="-2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006ADE4-EE8F-25FA-7E75-529D7061EE5E}"/>
                  </a:ext>
                </a:extLst>
              </p:cNvPr>
              <p:cNvSpPr txBox="1"/>
              <p:nvPr/>
            </p:nvSpPr>
            <p:spPr>
              <a:xfrm>
                <a:off x="7629954" y="2106838"/>
                <a:ext cx="897425" cy="2089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𝑐𝑜𝑢𝑟𝑟𝑜𝑖𝑒</m:t>
                              </m:r>
                              <m:r>
                                <m:rPr>
                                  <m:lit/>
                                </m:rPr>
                                <a:rPr lang="fr-FR" sz="11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𝑎𝑟𝑏𝑟𝑒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006ADE4-EE8F-25FA-7E75-529D7061E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954" y="2106838"/>
                <a:ext cx="897425" cy="208903"/>
              </a:xfrm>
              <a:prstGeom prst="rect">
                <a:avLst/>
              </a:prstGeom>
              <a:blipFill>
                <a:blip r:embed="rId3"/>
                <a:stretch>
                  <a:fillRect l="-3401" r="-1361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A6878E0-BA88-A381-C274-546397C3A09A}"/>
              </a:ext>
            </a:extLst>
          </p:cNvPr>
          <p:cNvCxnSpPr>
            <a:cxnSpLocks/>
          </p:cNvCxnSpPr>
          <p:nvPr/>
        </p:nvCxnSpPr>
        <p:spPr>
          <a:xfrm>
            <a:off x="4659954" y="2169882"/>
            <a:ext cx="0" cy="216699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59441FA6-98EC-AC94-F34B-2595115CFB6B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6819954" y="2187227"/>
            <a:ext cx="0" cy="208903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8ED62A41-204D-F5CA-65A4-85C063973BD9}"/>
              </a:ext>
            </a:extLst>
          </p:cNvPr>
          <p:cNvCxnSpPr>
            <a:cxnSpLocks/>
          </p:cNvCxnSpPr>
          <p:nvPr/>
        </p:nvCxnSpPr>
        <p:spPr>
          <a:xfrm flipH="1">
            <a:off x="4645659" y="2396130"/>
            <a:ext cx="2174295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1BADC16F-3A93-FCAE-B5EE-03138BE21FB3}"/>
              </a:ext>
            </a:extLst>
          </p:cNvPr>
          <p:cNvCxnSpPr>
            <a:cxnSpLocks/>
          </p:cNvCxnSpPr>
          <p:nvPr/>
        </p:nvCxnSpPr>
        <p:spPr>
          <a:xfrm>
            <a:off x="5771147" y="2397171"/>
            <a:ext cx="0" cy="216699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Forme libre : forme 35">
            <a:extLst>
              <a:ext uri="{FF2B5EF4-FFF2-40B4-BE49-F238E27FC236}">
                <a16:creationId xmlns:a16="http://schemas.microsoft.com/office/drawing/2014/main" id="{C8885A49-7B79-5CAF-98DC-D234F195286B}"/>
              </a:ext>
            </a:extLst>
          </p:cNvPr>
          <p:cNvSpPr/>
          <p:nvPr/>
        </p:nvSpPr>
        <p:spPr>
          <a:xfrm>
            <a:off x="5567193" y="2605034"/>
            <a:ext cx="418531" cy="153602"/>
          </a:xfrm>
          <a:custGeom>
            <a:avLst/>
            <a:gdLst>
              <a:gd name="connsiteX0" fmla="*/ 0 w 418531"/>
              <a:gd name="connsiteY0" fmla="*/ 9098 h 153602"/>
              <a:gd name="connsiteX1" fmla="*/ 77337 w 418531"/>
              <a:gd name="connsiteY1" fmla="*/ 150125 h 153602"/>
              <a:gd name="connsiteX2" fmla="*/ 181970 w 418531"/>
              <a:gd name="connsiteY2" fmla="*/ 109182 h 153602"/>
              <a:gd name="connsiteX3" fmla="*/ 332095 w 418531"/>
              <a:gd name="connsiteY3" fmla="*/ 150125 h 153602"/>
              <a:gd name="connsiteX4" fmla="*/ 418531 w 418531"/>
              <a:gd name="connsiteY4" fmla="*/ 0 h 15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531" h="153602">
                <a:moveTo>
                  <a:pt x="0" y="9098"/>
                </a:moveTo>
                <a:cubicBezTo>
                  <a:pt x="23504" y="71271"/>
                  <a:pt x="47009" y="133444"/>
                  <a:pt x="77337" y="150125"/>
                </a:cubicBezTo>
                <a:cubicBezTo>
                  <a:pt x="107665" y="166806"/>
                  <a:pt x="139510" y="109182"/>
                  <a:pt x="181970" y="109182"/>
                </a:cubicBezTo>
                <a:cubicBezTo>
                  <a:pt x="224430" y="109182"/>
                  <a:pt x="292668" y="168322"/>
                  <a:pt x="332095" y="150125"/>
                </a:cubicBezTo>
                <a:cubicBezTo>
                  <a:pt x="371522" y="131928"/>
                  <a:pt x="395026" y="65964"/>
                  <a:pt x="418531" y="0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584EAEEE-4AA8-6ED7-A1D1-B37CD4DB8559}"/>
              </a:ext>
            </a:extLst>
          </p:cNvPr>
          <p:cNvCxnSpPr>
            <a:cxnSpLocks/>
          </p:cNvCxnSpPr>
          <p:nvPr/>
        </p:nvCxnSpPr>
        <p:spPr>
          <a:xfrm rot="5400000">
            <a:off x="5771909" y="2397870"/>
            <a:ext cx="0" cy="43200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9ED1DE3B-9EA9-4E3D-9578-45824CF3B2BD}"/>
                  </a:ext>
                </a:extLst>
              </p:cNvPr>
              <p:cNvSpPr txBox="1"/>
              <p:nvPr/>
            </p:nvSpPr>
            <p:spPr>
              <a:xfrm>
                <a:off x="3878366" y="1780979"/>
                <a:ext cx="123175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9ED1DE3B-9EA9-4E3D-9578-45824CF3B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366" y="1780979"/>
                <a:ext cx="123175" cy="169277"/>
              </a:xfrm>
              <a:prstGeom prst="rect">
                <a:avLst/>
              </a:prstGeom>
              <a:blipFill>
                <a:blip r:embed="rId4"/>
                <a:stretch>
                  <a:fillRect l="-25000" r="-30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77473007-63BC-B4A4-3B49-AE53B6F779F7}"/>
                  </a:ext>
                </a:extLst>
              </p:cNvPr>
              <p:cNvSpPr txBox="1"/>
              <p:nvPr/>
            </p:nvSpPr>
            <p:spPr>
              <a:xfrm>
                <a:off x="4356884" y="1780979"/>
                <a:ext cx="12881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77473007-63BC-B4A4-3B49-AE53B6F77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884" y="1780979"/>
                <a:ext cx="128818" cy="169277"/>
              </a:xfrm>
              <a:prstGeom prst="rect">
                <a:avLst/>
              </a:prstGeom>
              <a:blipFill>
                <a:blip r:embed="rId5"/>
                <a:stretch>
                  <a:fillRect l="-23810" r="-2381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F44610B7-42B0-08B2-1595-F33EC3AA8062}"/>
                  </a:ext>
                </a:extLst>
              </p:cNvPr>
              <p:cNvSpPr txBox="1"/>
              <p:nvPr/>
            </p:nvSpPr>
            <p:spPr>
              <a:xfrm>
                <a:off x="6540982" y="1780979"/>
                <a:ext cx="12323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F44610B7-42B0-08B2-1595-F33EC3AA8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982" y="1780979"/>
                <a:ext cx="123239" cy="169277"/>
              </a:xfrm>
              <a:prstGeom prst="rect">
                <a:avLst/>
              </a:prstGeom>
              <a:blipFill>
                <a:blip r:embed="rId6"/>
                <a:stretch>
                  <a:fillRect l="-25000" r="-25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296C7F8F-E7D4-F0C9-5AC5-F98581706E4A}"/>
                  </a:ext>
                </a:extLst>
              </p:cNvPr>
              <p:cNvSpPr txBox="1"/>
              <p:nvPr/>
            </p:nvSpPr>
            <p:spPr>
              <a:xfrm>
                <a:off x="7472981" y="1780979"/>
                <a:ext cx="13394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296C7F8F-E7D4-F0C9-5AC5-F98581706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2981" y="1780979"/>
                <a:ext cx="133946" cy="169277"/>
              </a:xfrm>
              <a:prstGeom prst="rect">
                <a:avLst/>
              </a:prstGeom>
              <a:blipFill>
                <a:blip r:embed="rId7"/>
                <a:stretch>
                  <a:fillRect l="-22727" r="-22727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B9D48251-6524-9105-9165-A470C93D49EA}"/>
              </a:ext>
            </a:extLst>
          </p:cNvPr>
          <p:cNvCxnSpPr>
            <a:cxnSpLocks/>
          </p:cNvCxnSpPr>
          <p:nvPr/>
        </p:nvCxnSpPr>
        <p:spPr>
          <a:xfrm flipV="1">
            <a:off x="6819954" y="1294417"/>
            <a:ext cx="0" cy="681824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7E0124-6EF8-D914-88BF-1B6E0962DA87}"/>
                  </a:ext>
                </a:extLst>
              </p:cNvPr>
              <p:cNvSpPr txBox="1"/>
              <p:nvPr/>
            </p:nvSpPr>
            <p:spPr>
              <a:xfrm>
                <a:off x="6871148" y="1293377"/>
                <a:ext cx="182806" cy="182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7E0124-6EF8-D914-88BF-1B6E0962D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1148" y="1293377"/>
                <a:ext cx="182806" cy="182614"/>
              </a:xfrm>
              <a:prstGeom prst="rect">
                <a:avLst/>
              </a:prstGeom>
              <a:blipFill>
                <a:blip r:embed="rId8"/>
                <a:stretch>
                  <a:fillRect l="-16667" r="-10000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62D5870-44AD-FB58-8EB5-B2AF97F9A470}"/>
              </a:ext>
            </a:extLst>
          </p:cNvPr>
          <p:cNvCxnSpPr>
            <a:cxnSpLocks/>
          </p:cNvCxnSpPr>
          <p:nvPr/>
        </p:nvCxnSpPr>
        <p:spPr>
          <a:xfrm flipV="1">
            <a:off x="4652571" y="1307051"/>
            <a:ext cx="0" cy="681824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D3593CDB-D2C0-E391-158A-DD375AC3300E}"/>
                  </a:ext>
                </a:extLst>
              </p:cNvPr>
              <p:cNvSpPr txBox="1"/>
              <p:nvPr/>
            </p:nvSpPr>
            <p:spPr>
              <a:xfrm>
                <a:off x="4707973" y="1294417"/>
                <a:ext cx="186718" cy="182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D3593CDB-D2C0-E391-158A-DD375AC33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973" y="1294417"/>
                <a:ext cx="186718" cy="182614"/>
              </a:xfrm>
              <a:prstGeom prst="rect">
                <a:avLst/>
              </a:prstGeom>
              <a:blipFill>
                <a:blip r:embed="rId9"/>
                <a:stretch>
                  <a:fillRect l="-16129" r="-6452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FBDB9C64-9D40-AD67-D305-166925A4C1CC}"/>
              </a:ext>
            </a:extLst>
          </p:cNvPr>
          <p:cNvCxnSpPr>
            <a:cxnSpLocks/>
          </p:cNvCxnSpPr>
          <p:nvPr/>
        </p:nvCxnSpPr>
        <p:spPr>
          <a:xfrm>
            <a:off x="4665741" y="1988875"/>
            <a:ext cx="31083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FF554FA-35BC-A669-6CF1-3D3444D6D926}"/>
                  </a:ext>
                </a:extLst>
              </p:cNvPr>
              <p:cNvSpPr txBox="1"/>
              <p:nvPr/>
            </p:nvSpPr>
            <p:spPr>
              <a:xfrm>
                <a:off x="4841024" y="1732461"/>
                <a:ext cx="18216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FF554FA-35BC-A669-6CF1-3D3444D6D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024" y="1732461"/>
                <a:ext cx="182166" cy="169277"/>
              </a:xfrm>
              <a:prstGeom prst="rect">
                <a:avLst/>
              </a:prstGeom>
              <a:blipFill>
                <a:blip r:embed="rId10"/>
                <a:stretch>
                  <a:fillRect l="-16667" r="-3333" b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Forme libre : forme 40">
            <a:extLst>
              <a:ext uri="{FF2B5EF4-FFF2-40B4-BE49-F238E27FC236}">
                <a16:creationId xmlns:a16="http://schemas.microsoft.com/office/drawing/2014/main" id="{881A3FB5-266A-0216-76E2-B76B89D3DC44}"/>
              </a:ext>
            </a:extLst>
          </p:cNvPr>
          <p:cNvSpPr/>
          <p:nvPr/>
        </p:nvSpPr>
        <p:spPr>
          <a:xfrm>
            <a:off x="4232780" y="1820498"/>
            <a:ext cx="52450" cy="318728"/>
          </a:xfrm>
          <a:custGeom>
            <a:avLst/>
            <a:gdLst>
              <a:gd name="connsiteX0" fmla="*/ 0 w 75235"/>
              <a:gd name="connsiteY0" fmla="*/ 0 h 457200"/>
              <a:gd name="connsiteX1" fmla="*/ 57873 w 75235"/>
              <a:gd name="connsiteY1" fmla="*/ 115746 h 457200"/>
              <a:gd name="connsiteX2" fmla="*/ 17362 w 75235"/>
              <a:gd name="connsiteY2" fmla="*/ 312516 h 457200"/>
              <a:gd name="connsiteX3" fmla="*/ 75235 w 75235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235" h="457200">
                <a:moveTo>
                  <a:pt x="0" y="0"/>
                </a:moveTo>
                <a:cubicBezTo>
                  <a:pt x="27489" y="31830"/>
                  <a:pt x="54979" y="63660"/>
                  <a:pt x="57873" y="115746"/>
                </a:cubicBezTo>
                <a:cubicBezTo>
                  <a:pt x="60767" y="167832"/>
                  <a:pt x="14468" y="255607"/>
                  <a:pt x="17362" y="312516"/>
                </a:cubicBezTo>
                <a:cubicBezTo>
                  <a:pt x="20256" y="369425"/>
                  <a:pt x="57873" y="448519"/>
                  <a:pt x="75235" y="45720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DC20DF48-8AAC-1DD1-EF18-10983F9D37B9}"/>
                  </a:ext>
                </a:extLst>
              </p:cNvPr>
              <p:cNvSpPr txBox="1"/>
              <p:nvPr/>
            </p:nvSpPr>
            <p:spPr>
              <a:xfrm>
                <a:off x="4162252" y="1609730"/>
                <a:ext cx="17799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DC20DF48-8AAC-1DD1-EF18-10983F9D3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2252" y="1609730"/>
                <a:ext cx="177997" cy="169277"/>
              </a:xfrm>
              <a:prstGeom prst="rect">
                <a:avLst/>
              </a:prstGeom>
              <a:blipFill>
                <a:blip r:embed="rId11"/>
                <a:stretch>
                  <a:fillRect l="-17241" r="-6897" b="-178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450EB561-DD3D-023F-3173-32157E3661F6}"/>
                  </a:ext>
                </a:extLst>
              </p:cNvPr>
              <p:cNvSpPr/>
              <p:nvPr/>
            </p:nvSpPr>
            <p:spPr>
              <a:xfrm>
                <a:off x="3703813" y="1313063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450EB561-DD3D-023F-3173-32157E3661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813" y="1313063"/>
                <a:ext cx="288000" cy="288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57AC1567-6749-F385-44C2-4101A2A618B0}"/>
                  </a:ext>
                </a:extLst>
              </p:cNvPr>
              <p:cNvSpPr/>
              <p:nvPr/>
            </p:nvSpPr>
            <p:spPr>
              <a:xfrm>
                <a:off x="5160371" y="1321730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𝐼𝐼</m:t>
                    </m:r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57AC1567-6749-F385-44C2-4101A2A618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371" y="1321730"/>
                <a:ext cx="288000" cy="288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90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4782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C74975E6-0C86-2C0D-1C03-38CA4DF43AE8}"/>
              </a:ext>
            </a:extLst>
          </p:cNvPr>
          <p:cNvCxnSpPr>
            <a:cxnSpLocks/>
          </p:cNvCxnSpPr>
          <p:nvPr/>
        </p:nvCxnSpPr>
        <p:spPr>
          <a:xfrm>
            <a:off x="6819954" y="1989882"/>
            <a:ext cx="72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419E6C69-F7DC-0316-44A5-385751940AED}"/>
              </a:ext>
            </a:extLst>
          </p:cNvPr>
          <p:cNvCxnSpPr>
            <a:cxnSpLocks/>
          </p:cNvCxnSpPr>
          <p:nvPr/>
        </p:nvCxnSpPr>
        <p:spPr>
          <a:xfrm>
            <a:off x="3939954" y="1989882"/>
            <a:ext cx="72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1B9B700-CF80-4993-1363-19B22CF5328D}"/>
              </a:ext>
            </a:extLst>
          </p:cNvPr>
          <p:cNvSpPr/>
          <p:nvPr/>
        </p:nvSpPr>
        <p:spPr>
          <a:xfrm>
            <a:off x="6585954" y="2043227"/>
            <a:ext cx="468000" cy="14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9A9E1B3D-DDC9-D643-D638-F1A4F560EE1D}"/>
              </a:ext>
            </a:extLst>
          </p:cNvPr>
          <p:cNvSpPr/>
          <p:nvPr/>
        </p:nvSpPr>
        <p:spPr>
          <a:xfrm>
            <a:off x="4479954" y="1809882"/>
            <a:ext cx="360000" cy="360000"/>
          </a:xfrm>
          <a:prstGeom prst="arc">
            <a:avLst>
              <a:gd name="adj1" fmla="val 857438"/>
              <a:gd name="adj2" fmla="val 10008154"/>
            </a:avLst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B73D1EA-FA48-A88E-2C82-7210DF13B222}"/>
              </a:ext>
            </a:extLst>
          </p:cNvPr>
          <p:cNvSpPr/>
          <p:nvPr/>
        </p:nvSpPr>
        <p:spPr>
          <a:xfrm>
            <a:off x="4515954" y="1845882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F4125D3-B40D-1102-AF1F-AC49C21130B0}"/>
              </a:ext>
            </a:extLst>
          </p:cNvPr>
          <p:cNvSpPr/>
          <p:nvPr/>
        </p:nvSpPr>
        <p:spPr>
          <a:xfrm>
            <a:off x="6675954" y="1845882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4FA399A-B722-EE0F-C3F8-1135C57F47CB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803954" y="1989882"/>
            <a:ext cx="1872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3A9B7BA-686D-0D0C-76AE-2AFFF1BD59A2}"/>
              </a:ext>
            </a:extLst>
          </p:cNvPr>
          <p:cNvCxnSpPr>
            <a:cxnSpLocks/>
          </p:cNvCxnSpPr>
          <p:nvPr/>
        </p:nvCxnSpPr>
        <p:spPr>
          <a:xfrm flipV="1">
            <a:off x="3938639" y="1989882"/>
            <a:ext cx="0" cy="712694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3C3C478-37F2-BA19-8C53-FC72D2FBC844}"/>
              </a:ext>
            </a:extLst>
          </p:cNvPr>
          <p:cNvCxnSpPr>
            <a:cxnSpLocks/>
          </p:cNvCxnSpPr>
          <p:nvPr/>
        </p:nvCxnSpPr>
        <p:spPr>
          <a:xfrm>
            <a:off x="7539954" y="1989882"/>
            <a:ext cx="0" cy="53177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5853C66E-F7C5-9D45-4609-DAC8FD58D6DE}"/>
                  </a:ext>
                </a:extLst>
              </p:cNvPr>
              <p:cNvSpPr txBox="1"/>
              <p:nvPr/>
            </p:nvSpPr>
            <p:spPr>
              <a:xfrm>
                <a:off x="3185368" y="2282129"/>
                <a:ext cx="708271" cy="2089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𝑙𝑎𝑚𝑒</m:t>
                              </m:r>
                              <m:r>
                                <m:rPr>
                                  <m:lit/>
                                </m:rPr>
                                <a:rPr lang="fr-FR" sz="11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𝑎𝑟𝑏𝑟𝑒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5853C66E-F7C5-9D45-4609-DAC8FD58D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368" y="2282129"/>
                <a:ext cx="708271" cy="208903"/>
              </a:xfrm>
              <a:prstGeom prst="rect">
                <a:avLst/>
              </a:prstGeom>
              <a:blipFill>
                <a:blip r:embed="rId2"/>
                <a:stretch>
                  <a:fillRect l="-4310" r="-1724" b="-2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006ADE4-EE8F-25FA-7E75-529D7061EE5E}"/>
                  </a:ext>
                </a:extLst>
              </p:cNvPr>
              <p:cNvSpPr txBox="1"/>
              <p:nvPr/>
            </p:nvSpPr>
            <p:spPr>
              <a:xfrm>
                <a:off x="7629954" y="2106838"/>
                <a:ext cx="897425" cy="2089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𝑐𝑜𝑢𝑟𝑟𝑜𝑖𝑒</m:t>
                              </m:r>
                              <m:r>
                                <m:rPr>
                                  <m:lit/>
                                </m:rPr>
                                <a:rPr lang="fr-FR" sz="11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𝑎𝑟𝑏𝑟𝑒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006ADE4-EE8F-25FA-7E75-529D7061E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954" y="2106838"/>
                <a:ext cx="897425" cy="208903"/>
              </a:xfrm>
              <a:prstGeom prst="rect">
                <a:avLst/>
              </a:prstGeom>
              <a:blipFill>
                <a:blip r:embed="rId3"/>
                <a:stretch>
                  <a:fillRect l="-3401" r="-1361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A6878E0-BA88-A381-C274-546397C3A09A}"/>
              </a:ext>
            </a:extLst>
          </p:cNvPr>
          <p:cNvCxnSpPr>
            <a:cxnSpLocks/>
          </p:cNvCxnSpPr>
          <p:nvPr/>
        </p:nvCxnSpPr>
        <p:spPr>
          <a:xfrm>
            <a:off x="4659954" y="2169882"/>
            <a:ext cx="0" cy="216699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59441FA6-98EC-AC94-F34B-2595115CFB6B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6819954" y="2187227"/>
            <a:ext cx="0" cy="208903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8ED62A41-204D-F5CA-65A4-85C063973BD9}"/>
              </a:ext>
            </a:extLst>
          </p:cNvPr>
          <p:cNvCxnSpPr>
            <a:cxnSpLocks/>
          </p:cNvCxnSpPr>
          <p:nvPr/>
        </p:nvCxnSpPr>
        <p:spPr>
          <a:xfrm flipH="1">
            <a:off x="4645659" y="2396130"/>
            <a:ext cx="2174295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1BADC16F-3A93-FCAE-B5EE-03138BE21FB3}"/>
              </a:ext>
            </a:extLst>
          </p:cNvPr>
          <p:cNvCxnSpPr>
            <a:cxnSpLocks/>
          </p:cNvCxnSpPr>
          <p:nvPr/>
        </p:nvCxnSpPr>
        <p:spPr>
          <a:xfrm>
            <a:off x="5771147" y="2397171"/>
            <a:ext cx="0" cy="216699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Forme libre : forme 35">
            <a:extLst>
              <a:ext uri="{FF2B5EF4-FFF2-40B4-BE49-F238E27FC236}">
                <a16:creationId xmlns:a16="http://schemas.microsoft.com/office/drawing/2014/main" id="{C8885A49-7B79-5CAF-98DC-D234F195286B}"/>
              </a:ext>
            </a:extLst>
          </p:cNvPr>
          <p:cNvSpPr/>
          <p:nvPr/>
        </p:nvSpPr>
        <p:spPr>
          <a:xfrm>
            <a:off x="5567193" y="2605034"/>
            <a:ext cx="418531" cy="153602"/>
          </a:xfrm>
          <a:custGeom>
            <a:avLst/>
            <a:gdLst>
              <a:gd name="connsiteX0" fmla="*/ 0 w 418531"/>
              <a:gd name="connsiteY0" fmla="*/ 9098 h 153602"/>
              <a:gd name="connsiteX1" fmla="*/ 77337 w 418531"/>
              <a:gd name="connsiteY1" fmla="*/ 150125 h 153602"/>
              <a:gd name="connsiteX2" fmla="*/ 181970 w 418531"/>
              <a:gd name="connsiteY2" fmla="*/ 109182 h 153602"/>
              <a:gd name="connsiteX3" fmla="*/ 332095 w 418531"/>
              <a:gd name="connsiteY3" fmla="*/ 150125 h 153602"/>
              <a:gd name="connsiteX4" fmla="*/ 418531 w 418531"/>
              <a:gd name="connsiteY4" fmla="*/ 0 h 15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531" h="153602">
                <a:moveTo>
                  <a:pt x="0" y="9098"/>
                </a:moveTo>
                <a:cubicBezTo>
                  <a:pt x="23504" y="71271"/>
                  <a:pt x="47009" y="133444"/>
                  <a:pt x="77337" y="150125"/>
                </a:cubicBezTo>
                <a:cubicBezTo>
                  <a:pt x="107665" y="166806"/>
                  <a:pt x="139510" y="109182"/>
                  <a:pt x="181970" y="109182"/>
                </a:cubicBezTo>
                <a:cubicBezTo>
                  <a:pt x="224430" y="109182"/>
                  <a:pt x="292668" y="168322"/>
                  <a:pt x="332095" y="150125"/>
                </a:cubicBezTo>
                <a:cubicBezTo>
                  <a:pt x="371522" y="131928"/>
                  <a:pt x="395026" y="65964"/>
                  <a:pt x="418531" y="0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584EAEEE-4AA8-6ED7-A1D1-B37CD4DB8559}"/>
              </a:ext>
            </a:extLst>
          </p:cNvPr>
          <p:cNvCxnSpPr>
            <a:cxnSpLocks/>
          </p:cNvCxnSpPr>
          <p:nvPr/>
        </p:nvCxnSpPr>
        <p:spPr>
          <a:xfrm rot="5400000">
            <a:off x="5771909" y="2397870"/>
            <a:ext cx="0" cy="43200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9ED1DE3B-9EA9-4E3D-9578-45824CF3B2BD}"/>
                  </a:ext>
                </a:extLst>
              </p:cNvPr>
              <p:cNvSpPr txBox="1"/>
              <p:nvPr/>
            </p:nvSpPr>
            <p:spPr>
              <a:xfrm>
                <a:off x="3878366" y="1780979"/>
                <a:ext cx="123175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9ED1DE3B-9EA9-4E3D-9578-45824CF3B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366" y="1780979"/>
                <a:ext cx="123175" cy="169277"/>
              </a:xfrm>
              <a:prstGeom prst="rect">
                <a:avLst/>
              </a:prstGeom>
              <a:blipFill>
                <a:blip r:embed="rId4"/>
                <a:stretch>
                  <a:fillRect l="-25000" r="-30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77473007-63BC-B4A4-3B49-AE53B6F779F7}"/>
                  </a:ext>
                </a:extLst>
              </p:cNvPr>
              <p:cNvSpPr txBox="1"/>
              <p:nvPr/>
            </p:nvSpPr>
            <p:spPr>
              <a:xfrm>
                <a:off x="4356884" y="1780979"/>
                <a:ext cx="12881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77473007-63BC-B4A4-3B49-AE53B6F77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884" y="1780979"/>
                <a:ext cx="128818" cy="169277"/>
              </a:xfrm>
              <a:prstGeom prst="rect">
                <a:avLst/>
              </a:prstGeom>
              <a:blipFill>
                <a:blip r:embed="rId5"/>
                <a:stretch>
                  <a:fillRect l="-23810" r="-2381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F44610B7-42B0-08B2-1595-F33EC3AA8062}"/>
                  </a:ext>
                </a:extLst>
              </p:cNvPr>
              <p:cNvSpPr txBox="1"/>
              <p:nvPr/>
            </p:nvSpPr>
            <p:spPr>
              <a:xfrm>
                <a:off x="6540982" y="1780979"/>
                <a:ext cx="12323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F44610B7-42B0-08B2-1595-F33EC3AA8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982" y="1780979"/>
                <a:ext cx="123239" cy="169277"/>
              </a:xfrm>
              <a:prstGeom prst="rect">
                <a:avLst/>
              </a:prstGeom>
              <a:blipFill>
                <a:blip r:embed="rId6"/>
                <a:stretch>
                  <a:fillRect l="-25000" r="-25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296C7F8F-E7D4-F0C9-5AC5-F98581706E4A}"/>
                  </a:ext>
                </a:extLst>
              </p:cNvPr>
              <p:cNvSpPr txBox="1"/>
              <p:nvPr/>
            </p:nvSpPr>
            <p:spPr>
              <a:xfrm>
                <a:off x="7472981" y="1780979"/>
                <a:ext cx="13394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296C7F8F-E7D4-F0C9-5AC5-F98581706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2981" y="1780979"/>
                <a:ext cx="133946" cy="169277"/>
              </a:xfrm>
              <a:prstGeom prst="rect">
                <a:avLst/>
              </a:prstGeom>
              <a:blipFill>
                <a:blip r:embed="rId7"/>
                <a:stretch>
                  <a:fillRect l="-22727" r="-22727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B9D48251-6524-9105-9165-A470C93D49EA}"/>
              </a:ext>
            </a:extLst>
          </p:cNvPr>
          <p:cNvCxnSpPr>
            <a:cxnSpLocks/>
          </p:cNvCxnSpPr>
          <p:nvPr/>
        </p:nvCxnSpPr>
        <p:spPr>
          <a:xfrm flipV="1">
            <a:off x="6819954" y="1294417"/>
            <a:ext cx="0" cy="681824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7E0124-6EF8-D914-88BF-1B6E0962DA87}"/>
                  </a:ext>
                </a:extLst>
              </p:cNvPr>
              <p:cNvSpPr txBox="1"/>
              <p:nvPr/>
            </p:nvSpPr>
            <p:spPr>
              <a:xfrm>
                <a:off x="6871148" y="1293377"/>
                <a:ext cx="182806" cy="182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7E0124-6EF8-D914-88BF-1B6E0962D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1148" y="1293377"/>
                <a:ext cx="182806" cy="182614"/>
              </a:xfrm>
              <a:prstGeom prst="rect">
                <a:avLst/>
              </a:prstGeom>
              <a:blipFill>
                <a:blip r:embed="rId8"/>
                <a:stretch>
                  <a:fillRect l="-16667" r="-10000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62D5870-44AD-FB58-8EB5-B2AF97F9A470}"/>
              </a:ext>
            </a:extLst>
          </p:cNvPr>
          <p:cNvCxnSpPr>
            <a:cxnSpLocks/>
          </p:cNvCxnSpPr>
          <p:nvPr/>
        </p:nvCxnSpPr>
        <p:spPr>
          <a:xfrm flipV="1">
            <a:off x="4652571" y="1307051"/>
            <a:ext cx="0" cy="681824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D3593CDB-D2C0-E391-158A-DD375AC3300E}"/>
                  </a:ext>
                </a:extLst>
              </p:cNvPr>
              <p:cNvSpPr txBox="1"/>
              <p:nvPr/>
            </p:nvSpPr>
            <p:spPr>
              <a:xfrm>
                <a:off x="4707973" y="1294417"/>
                <a:ext cx="186718" cy="182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D3593CDB-D2C0-E391-158A-DD375AC33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973" y="1294417"/>
                <a:ext cx="186718" cy="182614"/>
              </a:xfrm>
              <a:prstGeom prst="rect">
                <a:avLst/>
              </a:prstGeom>
              <a:blipFill>
                <a:blip r:embed="rId9"/>
                <a:stretch>
                  <a:fillRect l="-16129" r="-6452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FBDB9C64-9D40-AD67-D305-166925A4C1CC}"/>
              </a:ext>
            </a:extLst>
          </p:cNvPr>
          <p:cNvCxnSpPr>
            <a:cxnSpLocks/>
          </p:cNvCxnSpPr>
          <p:nvPr/>
        </p:nvCxnSpPr>
        <p:spPr>
          <a:xfrm>
            <a:off x="4665741" y="1988875"/>
            <a:ext cx="31083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FF554FA-35BC-A669-6CF1-3D3444D6D926}"/>
                  </a:ext>
                </a:extLst>
              </p:cNvPr>
              <p:cNvSpPr txBox="1"/>
              <p:nvPr/>
            </p:nvSpPr>
            <p:spPr>
              <a:xfrm>
                <a:off x="4841024" y="1732461"/>
                <a:ext cx="18216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FF554FA-35BC-A669-6CF1-3D3444D6D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024" y="1732461"/>
                <a:ext cx="182166" cy="169277"/>
              </a:xfrm>
              <a:prstGeom prst="rect">
                <a:avLst/>
              </a:prstGeom>
              <a:blipFill>
                <a:blip r:embed="rId10"/>
                <a:stretch>
                  <a:fillRect l="-16667" r="-3333" b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Forme libre : forme 40">
            <a:extLst>
              <a:ext uri="{FF2B5EF4-FFF2-40B4-BE49-F238E27FC236}">
                <a16:creationId xmlns:a16="http://schemas.microsoft.com/office/drawing/2014/main" id="{881A3FB5-266A-0216-76E2-B76B89D3DC44}"/>
              </a:ext>
            </a:extLst>
          </p:cNvPr>
          <p:cNvSpPr/>
          <p:nvPr/>
        </p:nvSpPr>
        <p:spPr>
          <a:xfrm>
            <a:off x="5803640" y="1815154"/>
            <a:ext cx="52450" cy="318728"/>
          </a:xfrm>
          <a:custGeom>
            <a:avLst/>
            <a:gdLst>
              <a:gd name="connsiteX0" fmla="*/ 0 w 75235"/>
              <a:gd name="connsiteY0" fmla="*/ 0 h 457200"/>
              <a:gd name="connsiteX1" fmla="*/ 57873 w 75235"/>
              <a:gd name="connsiteY1" fmla="*/ 115746 h 457200"/>
              <a:gd name="connsiteX2" fmla="*/ 17362 w 75235"/>
              <a:gd name="connsiteY2" fmla="*/ 312516 h 457200"/>
              <a:gd name="connsiteX3" fmla="*/ 75235 w 75235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235" h="457200">
                <a:moveTo>
                  <a:pt x="0" y="0"/>
                </a:moveTo>
                <a:cubicBezTo>
                  <a:pt x="27489" y="31830"/>
                  <a:pt x="54979" y="63660"/>
                  <a:pt x="57873" y="115746"/>
                </a:cubicBezTo>
                <a:cubicBezTo>
                  <a:pt x="60767" y="167832"/>
                  <a:pt x="14468" y="255607"/>
                  <a:pt x="17362" y="312516"/>
                </a:cubicBezTo>
                <a:cubicBezTo>
                  <a:pt x="20256" y="369425"/>
                  <a:pt x="57873" y="448519"/>
                  <a:pt x="75235" y="45720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DC20DF48-8AAC-1DD1-EF18-10983F9D37B9}"/>
                  </a:ext>
                </a:extLst>
              </p:cNvPr>
              <p:cNvSpPr txBox="1"/>
              <p:nvPr/>
            </p:nvSpPr>
            <p:spPr>
              <a:xfrm>
                <a:off x="5733112" y="1604386"/>
                <a:ext cx="18126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DC20DF48-8AAC-1DD1-EF18-10983F9D3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3112" y="1604386"/>
                <a:ext cx="181267" cy="169277"/>
              </a:xfrm>
              <a:prstGeom prst="rect">
                <a:avLst/>
              </a:prstGeom>
              <a:blipFill>
                <a:blip r:embed="rId11"/>
                <a:stretch>
                  <a:fillRect l="-16667" r="-6667" b="-178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450EB561-DD3D-023F-3173-32157E3661F6}"/>
                  </a:ext>
                </a:extLst>
              </p:cNvPr>
              <p:cNvSpPr/>
              <p:nvPr/>
            </p:nvSpPr>
            <p:spPr>
              <a:xfrm>
                <a:off x="5017773" y="1307719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450EB561-DD3D-023F-3173-32157E3661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773" y="1307719"/>
                <a:ext cx="288000" cy="288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57AC1567-6749-F385-44C2-4101A2A618B0}"/>
                  </a:ext>
                </a:extLst>
              </p:cNvPr>
              <p:cNvSpPr/>
              <p:nvPr/>
            </p:nvSpPr>
            <p:spPr>
              <a:xfrm>
                <a:off x="6096000" y="1307719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𝐼𝐼</m:t>
                    </m:r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57AC1567-6749-F385-44C2-4101A2A618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307719"/>
                <a:ext cx="288000" cy="288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90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0824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riangle rectangle 48">
            <a:extLst>
              <a:ext uri="{FF2B5EF4-FFF2-40B4-BE49-F238E27FC236}">
                <a16:creationId xmlns:a16="http://schemas.microsoft.com/office/drawing/2014/main" id="{38F57A9F-EBAF-C146-DE7C-54E788130FB1}"/>
              </a:ext>
            </a:extLst>
          </p:cNvPr>
          <p:cNvSpPr/>
          <p:nvPr/>
        </p:nvSpPr>
        <p:spPr>
          <a:xfrm flipH="1" flipV="1">
            <a:off x="5751269" y="3430849"/>
            <a:ext cx="1068684" cy="424782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Triangle rectangle 49">
            <a:extLst>
              <a:ext uri="{FF2B5EF4-FFF2-40B4-BE49-F238E27FC236}">
                <a16:creationId xmlns:a16="http://schemas.microsoft.com/office/drawing/2014/main" id="{C7C42802-C836-6B0A-CB33-38ACECC066D7}"/>
              </a:ext>
            </a:extLst>
          </p:cNvPr>
          <p:cNvSpPr/>
          <p:nvPr/>
        </p:nvSpPr>
        <p:spPr>
          <a:xfrm>
            <a:off x="4645647" y="2995733"/>
            <a:ext cx="1058042" cy="443985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riangle rectangle 5">
            <a:extLst>
              <a:ext uri="{FF2B5EF4-FFF2-40B4-BE49-F238E27FC236}">
                <a16:creationId xmlns:a16="http://schemas.microsoft.com/office/drawing/2014/main" id="{5EC8948A-AB0B-21ED-02E1-04979AFDCCC7}"/>
              </a:ext>
            </a:extLst>
          </p:cNvPr>
          <p:cNvSpPr/>
          <p:nvPr/>
        </p:nvSpPr>
        <p:spPr>
          <a:xfrm flipH="1">
            <a:off x="3956191" y="2985011"/>
            <a:ext cx="689457" cy="443985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C74975E6-0C86-2C0D-1C03-38CA4DF43AE8}"/>
              </a:ext>
            </a:extLst>
          </p:cNvPr>
          <p:cNvCxnSpPr>
            <a:cxnSpLocks/>
          </p:cNvCxnSpPr>
          <p:nvPr/>
        </p:nvCxnSpPr>
        <p:spPr>
          <a:xfrm>
            <a:off x="6819954" y="1989882"/>
            <a:ext cx="72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419E6C69-F7DC-0316-44A5-385751940AED}"/>
              </a:ext>
            </a:extLst>
          </p:cNvPr>
          <p:cNvCxnSpPr>
            <a:cxnSpLocks/>
          </p:cNvCxnSpPr>
          <p:nvPr/>
        </p:nvCxnSpPr>
        <p:spPr>
          <a:xfrm>
            <a:off x="3939954" y="1989882"/>
            <a:ext cx="72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1B9B700-CF80-4993-1363-19B22CF5328D}"/>
              </a:ext>
            </a:extLst>
          </p:cNvPr>
          <p:cNvSpPr/>
          <p:nvPr/>
        </p:nvSpPr>
        <p:spPr>
          <a:xfrm>
            <a:off x="6585954" y="2043227"/>
            <a:ext cx="468000" cy="14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9A9E1B3D-DDC9-D643-D638-F1A4F560EE1D}"/>
              </a:ext>
            </a:extLst>
          </p:cNvPr>
          <p:cNvSpPr/>
          <p:nvPr/>
        </p:nvSpPr>
        <p:spPr>
          <a:xfrm>
            <a:off x="4479954" y="1809882"/>
            <a:ext cx="360000" cy="360000"/>
          </a:xfrm>
          <a:prstGeom prst="arc">
            <a:avLst>
              <a:gd name="adj1" fmla="val 857438"/>
              <a:gd name="adj2" fmla="val 10008154"/>
            </a:avLst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B73D1EA-FA48-A88E-2C82-7210DF13B222}"/>
              </a:ext>
            </a:extLst>
          </p:cNvPr>
          <p:cNvSpPr/>
          <p:nvPr/>
        </p:nvSpPr>
        <p:spPr>
          <a:xfrm>
            <a:off x="4515954" y="1845882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F4125D3-B40D-1102-AF1F-AC49C21130B0}"/>
              </a:ext>
            </a:extLst>
          </p:cNvPr>
          <p:cNvSpPr/>
          <p:nvPr/>
        </p:nvSpPr>
        <p:spPr>
          <a:xfrm>
            <a:off x="6675954" y="1845882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4FA399A-B722-EE0F-C3F8-1135C57F47CB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803954" y="1989882"/>
            <a:ext cx="1872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3A9B7BA-686D-0D0C-76AE-2AFFF1BD59A2}"/>
              </a:ext>
            </a:extLst>
          </p:cNvPr>
          <p:cNvCxnSpPr>
            <a:cxnSpLocks/>
          </p:cNvCxnSpPr>
          <p:nvPr/>
        </p:nvCxnSpPr>
        <p:spPr>
          <a:xfrm flipV="1">
            <a:off x="3939953" y="2716306"/>
            <a:ext cx="0" cy="1404281"/>
          </a:xfrm>
          <a:prstGeom prst="line">
            <a:avLst/>
          </a:prstGeom>
          <a:solidFill>
            <a:schemeClr val="bg1"/>
          </a:solidFill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3C3C478-37F2-BA19-8C53-FC72D2FBC844}"/>
              </a:ext>
            </a:extLst>
          </p:cNvPr>
          <p:cNvCxnSpPr>
            <a:cxnSpLocks/>
          </p:cNvCxnSpPr>
          <p:nvPr/>
        </p:nvCxnSpPr>
        <p:spPr>
          <a:xfrm>
            <a:off x="7539954" y="1989882"/>
            <a:ext cx="0" cy="53177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5853C66E-F7C5-9D45-4609-DAC8FD58D6DE}"/>
                  </a:ext>
                </a:extLst>
              </p:cNvPr>
              <p:cNvSpPr txBox="1"/>
              <p:nvPr/>
            </p:nvSpPr>
            <p:spPr>
              <a:xfrm>
                <a:off x="2181562" y="2241777"/>
                <a:ext cx="708271" cy="2089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𝑙𝑎𝑚𝑒</m:t>
                              </m:r>
                              <m:r>
                                <m:rPr>
                                  <m:lit/>
                                </m:rPr>
                                <a:rPr lang="fr-FR" sz="11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𝑎𝑟𝑏𝑟𝑒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5853C66E-F7C5-9D45-4609-DAC8FD58D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562" y="2241777"/>
                <a:ext cx="708271" cy="208903"/>
              </a:xfrm>
              <a:prstGeom prst="rect">
                <a:avLst/>
              </a:prstGeom>
              <a:blipFill>
                <a:blip r:embed="rId2"/>
                <a:stretch>
                  <a:fillRect l="-4310" r="-1724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006ADE4-EE8F-25FA-7E75-529D7061EE5E}"/>
                  </a:ext>
                </a:extLst>
              </p:cNvPr>
              <p:cNvSpPr txBox="1"/>
              <p:nvPr/>
            </p:nvSpPr>
            <p:spPr>
              <a:xfrm>
                <a:off x="7629954" y="2106838"/>
                <a:ext cx="897425" cy="2089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𝑐𝑜𝑢𝑟𝑟𝑜𝑖𝑒</m:t>
                              </m:r>
                              <m:r>
                                <m:rPr>
                                  <m:lit/>
                                </m:rPr>
                                <a:rPr lang="fr-FR" sz="11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𝑎𝑟𝑏𝑟𝑒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006ADE4-EE8F-25FA-7E75-529D7061E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954" y="2106838"/>
                <a:ext cx="897425" cy="208903"/>
              </a:xfrm>
              <a:prstGeom prst="rect">
                <a:avLst/>
              </a:prstGeom>
              <a:blipFill>
                <a:blip r:embed="rId3"/>
                <a:stretch>
                  <a:fillRect l="-3401" r="-1361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A6878E0-BA88-A381-C274-546397C3A09A}"/>
              </a:ext>
            </a:extLst>
          </p:cNvPr>
          <p:cNvCxnSpPr>
            <a:cxnSpLocks/>
          </p:cNvCxnSpPr>
          <p:nvPr/>
        </p:nvCxnSpPr>
        <p:spPr>
          <a:xfrm>
            <a:off x="4659954" y="2169882"/>
            <a:ext cx="0" cy="216699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59441FA6-98EC-AC94-F34B-2595115CFB6B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6819954" y="2187227"/>
            <a:ext cx="0" cy="208903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8ED62A41-204D-F5CA-65A4-85C063973BD9}"/>
              </a:ext>
            </a:extLst>
          </p:cNvPr>
          <p:cNvCxnSpPr>
            <a:cxnSpLocks/>
          </p:cNvCxnSpPr>
          <p:nvPr/>
        </p:nvCxnSpPr>
        <p:spPr>
          <a:xfrm flipH="1">
            <a:off x="4645659" y="2396130"/>
            <a:ext cx="2174295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1BADC16F-3A93-FCAE-B5EE-03138BE21FB3}"/>
              </a:ext>
            </a:extLst>
          </p:cNvPr>
          <p:cNvCxnSpPr>
            <a:cxnSpLocks/>
          </p:cNvCxnSpPr>
          <p:nvPr/>
        </p:nvCxnSpPr>
        <p:spPr>
          <a:xfrm>
            <a:off x="5771147" y="2397171"/>
            <a:ext cx="0" cy="216699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Forme libre : forme 35">
            <a:extLst>
              <a:ext uri="{FF2B5EF4-FFF2-40B4-BE49-F238E27FC236}">
                <a16:creationId xmlns:a16="http://schemas.microsoft.com/office/drawing/2014/main" id="{C8885A49-7B79-5CAF-98DC-D234F195286B}"/>
              </a:ext>
            </a:extLst>
          </p:cNvPr>
          <p:cNvSpPr/>
          <p:nvPr/>
        </p:nvSpPr>
        <p:spPr>
          <a:xfrm>
            <a:off x="5567193" y="2605034"/>
            <a:ext cx="418531" cy="153602"/>
          </a:xfrm>
          <a:custGeom>
            <a:avLst/>
            <a:gdLst>
              <a:gd name="connsiteX0" fmla="*/ 0 w 418531"/>
              <a:gd name="connsiteY0" fmla="*/ 9098 h 153602"/>
              <a:gd name="connsiteX1" fmla="*/ 77337 w 418531"/>
              <a:gd name="connsiteY1" fmla="*/ 150125 h 153602"/>
              <a:gd name="connsiteX2" fmla="*/ 181970 w 418531"/>
              <a:gd name="connsiteY2" fmla="*/ 109182 h 153602"/>
              <a:gd name="connsiteX3" fmla="*/ 332095 w 418531"/>
              <a:gd name="connsiteY3" fmla="*/ 150125 h 153602"/>
              <a:gd name="connsiteX4" fmla="*/ 418531 w 418531"/>
              <a:gd name="connsiteY4" fmla="*/ 0 h 15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531" h="153602">
                <a:moveTo>
                  <a:pt x="0" y="9098"/>
                </a:moveTo>
                <a:cubicBezTo>
                  <a:pt x="23504" y="71271"/>
                  <a:pt x="47009" y="133444"/>
                  <a:pt x="77337" y="150125"/>
                </a:cubicBezTo>
                <a:cubicBezTo>
                  <a:pt x="107665" y="166806"/>
                  <a:pt x="139510" y="109182"/>
                  <a:pt x="181970" y="109182"/>
                </a:cubicBezTo>
                <a:cubicBezTo>
                  <a:pt x="224430" y="109182"/>
                  <a:pt x="292668" y="168322"/>
                  <a:pt x="332095" y="150125"/>
                </a:cubicBezTo>
                <a:cubicBezTo>
                  <a:pt x="371522" y="131928"/>
                  <a:pt x="395026" y="65964"/>
                  <a:pt x="418531" y="0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584EAEEE-4AA8-6ED7-A1D1-B37CD4DB8559}"/>
              </a:ext>
            </a:extLst>
          </p:cNvPr>
          <p:cNvCxnSpPr>
            <a:cxnSpLocks/>
          </p:cNvCxnSpPr>
          <p:nvPr/>
        </p:nvCxnSpPr>
        <p:spPr>
          <a:xfrm rot="5400000">
            <a:off x="5771909" y="2397870"/>
            <a:ext cx="0" cy="43200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9ED1DE3B-9EA9-4E3D-9578-45824CF3B2BD}"/>
                  </a:ext>
                </a:extLst>
              </p:cNvPr>
              <p:cNvSpPr txBox="1"/>
              <p:nvPr/>
            </p:nvSpPr>
            <p:spPr>
              <a:xfrm>
                <a:off x="3741869" y="3259719"/>
                <a:ext cx="123175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9ED1DE3B-9EA9-4E3D-9578-45824CF3B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869" y="3259719"/>
                <a:ext cx="123175" cy="169277"/>
              </a:xfrm>
              <a:prstGeom prst="rect">
                <a:avLst/>
              </a:prstGeom>
              <a:blipFill>
                <a:blip r:embed="rId4"/>
                <a:stretch>
                  <a:fillRect l="-25000" r="-30000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77473007-63BC-B4A4-3B49-AE53B6F779F7}"/>
                  </a:ext>
                </a:extLst>
              </p:cNvPr>
              <p:cNvSpPr txBox="1"/>
              <p:nvPr/>
            </p:nvSpPr>
            <p:spPr>
              <a:xfrm>
                <a:off x="4689164" y="3242378"/>
                <a:ext cx="12881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77473007-63BC-B4A4-3B49-AE53B6F77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164" y="3242378"/>
                <a:ext cx="128818" cy="169277"/>
              </a:xfrm>
              <a:prstGeom prst="rect">
                <a:avLst/>
              </a:prstGeom>
              <a:blipFill>
                <a:blip r:embed="rId5"/>
                <a:stretch>
                  <a:fillRect l="-23810" r="-2381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F44610B7-42B0-08B2-1595-F33EC3AA8062}"/>
                  </a:ext>
                </a:extLst>
              </p:cNvPr>
              <p:cNvSpPr txBox="1"/>
              <p:nvPr/>
            </p:nvSpPr>
            <p:spPr>
              <a:xfrm>
                <a:off x="6840307" y="3259723"/>
                <a:ext cx="12323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F44610B7-42B0-08B2-1595-F33EC3AA8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307" y="3259723"/>
                <a:ext cx="123239" cy="169277"/>
              </a:xfrm>
              <a:prstGeom prst="rect">
                <a:avLst/>
              </a:prstGeom>
              <a:blipFill>
                <a:blip r:embed="rId6"/>
                <a:stretch>
                  <a:fillRect l="-25000" r="-25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296C7F8F-E7D4-F0C9-5AC5-F98581706E4A}"/>
                  </a:ext>
                </a:extLst>
              </p:cNvPr>
              <p:cNvSpPr txBox="1"/>
              <p:nvPr/>
            </p:nvSpPr>
            <p:spPr>
              <a:xfrm>
                <a:off x="7472981" y="1780979"/>
                <a:ext cx="13394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296C7F8F-E7D4-F0C9-5AC5-F98581706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2981" y="1780979"/>
                <a:ext cx="133946" cy="169277"/>
              </a:xfrm>
              <a:prstGeom prst="rect">
                <a:avLst/>
              </a:prstGeom>
              <a:blipFill>
                <a:blip r:embed="rId7"/>
                <a:stretch>
                  <a:fillRect l="-22727" r="-22727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B9D48251-6524-9105-9165-A470C93D49EA}"/>
              </a:ext>
            </a:extLst>
          </p:cNvPr>
          <p:cNvCxnSpPr>
            <a:cxnSpLocks/>
          </p:cNvCxnSpPr>
          <p:nvPr/>
        </p:nvCxnSpPr>
        <p:spPr>
          <a:xfrm flipV="1">
            <a:off x="6819954" y="1294417"/>
            <a:ext cx="0" cy="681824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7E0124-6EF8-D914-88BF-1B6E0962DA87}"/>
                  </a:ext>
                </a:extLst>
              </p:cNvPr>
              <p:cNvSpPr txBox="1"/>
              <p:nvPr/>
            </p:nvSpPr>
            <p:spPr>
              <a:xfrm>
                <a:off x="6871148" y="1293377"/>
                <a:ext cx="182806" cy="182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7E0124-6EF8-D914-88BF-1B6E0962D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1148" y="1293377"/>
                <a:ext cx="182806" cy="182614"/>
              </a:xfrm>
              <a:prstGeom prst="rect">
                <a:avLst/>
              </a:prstGeom>
              <a:blipFill>
                <a:blip r:embed="rId8"/>
                <a:stretch>
                  <a:fillRect l="-16667" r="-10000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62D5870-44AD-FB58-8EB5-B2AF97F9A470}"/>
              </a:ext>
            </a:extLst>
          </p:cNvPr>
          <p:cNvCxnSpPr>
            <a:cxnSpLocks/>
          </p:cNvCxnSpPr>
          <p:nvPr/>
        </p:nvCxnSpPr>
        <p:spPr>
          <a:xfrm flipV="1">
            <a:off x="4652571" y="1307051"/>
            <a:ext cx="0" cy="681824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D3593CDB-D2C0-E391-158A-DD375AC3300E}"/>
                  </a:ext>
                </a:extLst>
              </p:cNvPr>
              <p:cNvSpPr txBox="1"/>
              <p:nvPr/>
            </p:nvSpPr>
            <p:spPr>
              <a:xfrm>
                <a:off x="4707973" y="1294417"/>
                <a:ext cx="186718" cy="182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D3593CDB-D2C0-E391-158A-DD375AC33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973" y="1294417"/>
                <a:ext cx="186718" cy="182614"/>
              </a:xfrm>
              <a:prstGeom prst="rect">
                <a:avLst/>
              </a:prstGeom>
              <a:blipFill>
                <a:blip r:embed="rId9"/>
                <a:stretch>
                  <a:fillRect l="-16129" r="-6452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FBDB9C64-9D40-AD67-D305-166925A4C1CC}"/>
              </a:ext>
            </a:extLst>
          </p:cNvPr>
          <p:cNvCxnSpPr>
            <a:cxnSpLocks/>
          </p:cNvCxnSpPr>
          <p:nvPr/>
        </p:nvCxnSpPr>
        <p:spPr>
          <a:xfrm>
            <a:off x="4665741" y="1988875"/>
            <a:ext cx="31083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FF554FA-35BC-A669-6CF1-3D3444D6D926}"/>
                  </a:ext>
                </a:extLst>
              </p:cNvPr>
              <p:cNvSpPr txBox="1"/>
              <p:nvPr/>
            </p:nvSpPr>
            <p:spPr>
              <a:xfrm>
                <a:off x="4841024" y="1732461"/>
                <a:ext cx="18216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FF554FA-35BC-A669-6CF1-3D3444D6D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024" y="1732461"/>
                <a:ext cx="182166" cy="169277"/>
              </a:xfrm>
              <a:prstGeom prst="rect">
                <a:avLst/>
              </a:prstGeom>
              <a:blipFill>
                <a:blip r:embed="rId10"/>
                <a:stretch>
                  <a:fillRect l="-16667" r="-3333" b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Forme libre : forme 40">
            <a:extLst>
              <a:ext uri="{FF2B5EF4-FFF2-40B4-BE49-F238E27FC236}">
                <a16:creationId xmlns:a16="http://schemas.microsoft.com/office/drawing/2014/main" id="{881A3FB5-266A-0216-76E2-B76B89D3DC44}"/>
              </a:ext>
            </a:extLst>
          </p:cNvPr>
          <p:cNvSpPr/>
          <p:nvPr/>
        </p:nvSpPr>
        <p:spPr>
          <a:xfrm>
            <a:off x="5803640" y="1815154"/>
            <a:ext cx="52450" cy="318728"/>
          </a:xfrm>
          <a:custGeom>
            <a:avLst/>
            <a:gdLst>
              <a:gd name="connsiteX0" fmla="*/ 0 w 75235"/>
              <a:gd name="connsiteY0" fmla="*/ 0 h 457200"/>
              <a:gd name="connsiteX1" fmla="*/ 57873 w 75235"/>
              <a:gd name="connsiteY1" fmla="*/ 115746 h 457200"/>
              <a:gd name="connsiteX2" fmla="*/ 17362 w 75235"/>
              <a:gd name="connsiteY2" fmla="*/ 312516 h 457200"/>
              <a:gd name="connsiteX3" fmla="*/ 75235 w 75235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235" h="457200">
                <a:moveTo>
                  <a:pt x="0" y="0"/>
                </a:moveTo>
                <a:cubicBezTo>
                  <a:pt x="27489" y="31830"/>
                  <a:pt x="54979" y="63660"/>
                  <a:pt x="57873" y="115746"/>
                </a:cubicBezTo>
                <a:cubicBezTo>
                  <a:pt x="60767" y="167832"/>
                  <a:pt x="14468" y="255607"/>
                  <a:pt x="17362" y="312516"/>
                </a:cubicBezTo>
                <a:cubicBezTo>
                  <a:pt x="20256" y="369425"/>
                  <a:pt x="57873" y="448519"/>
                  <a:pt x="75235" y="45720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DC20DF48-8AAC-1DD1-EF18-10983F9D37B9}"/>
                  </a:ext>
                </a:extLst>
              </p:cNvPr>
              <p:cNvSpPr txBox="1"/>
              <p:nvPr/>
            </p:nvSpPr>
            <p:spPr>
              <a:xfrm>
                <a:off x="5733112" y="1604386"/>
                <a:ext cx="18126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DC20DF48-8AAC-1DD1-EF18-10983F9D3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3112" y="1604386"/>
                <a:ext cx="181267" cy="169277"/>
              </a:xfrm>
              <a:prstGeom prst="rect">
                <a:avLst/>
              </a:prstGeom>
              <a:blipFill>
                <a:blip r:embed="rId11"/>
                <a:stretch>
                  <a:fillRect l="-16667" r="-6667" b="-178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450EB561-DD3D-023F-3173-32157E3661F6}"/>
                  </a:ext>
                </a:extLst>
              </p:cNvPr>
              <p:cNvSpPr/>
              <p:nvPr/>
            </p:nvSpPr>
            <p:spPr>
              <a:xfrm>
                <a:off x="5017773" y="1307719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450EB561-DD3D-023F-3173-32157E3661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773" y="1307719"/>
                <a:ext cx="288000" cy="288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57AC1567-6749-F385-44C2-4101A2A618B0}"/>
                  </a:ext>
                </a:extLst>
              </p:cNvPr>
              <p:cNvSpPr/>
              <p:nvPr/>
            </p:nvSpPr>
            <p:spPr>
              <a:xfrm>
                <a:off x="6096000" y="1307719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𝐼𝐼</m:t>
                    </m:r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57AC1567-6749-F385-44C2-4101A2A618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307719"/>
                <a:ext cx="288000" cy="288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90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B2C1D600-D640-6834-446F-B8E6590DFFD5}"/>
              </a:ext>
            </a:extLst>
          </p:cNvPr>
          <p:cNvCxnSpPr>
            <a:cxnSpLocks/>
          </p:cNvCxnSpPr>
          <p:nvPr/>
        </p:nvCxnSpPr>
        <p:spPr>
          <a:xfrm>
            <a:off x="3939953" y="3429000"/>
            <a:ext cx="3780364" cy="3"/>
          </a:xfrm>
          <a:prstGeom prst="line">
            <a:avLst/>
          </a:prstGeom>
          <a:solidFill>
            <a:schemeClr val="bg1"/>
          </a:solidFill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939096D3-B344-64CC-4A91-802AF8498310}"/>
              </a:ext>
            </a:extLst>
          </p:cNvPr>
          <p:cNvCxnSpPr>
            <a:cxnSpLocks/>
            <a:stCxn id="6" idx="0"/>
            <a:endCxn id="6" idx="4"/>
          </p:cNvCxnSpPr>
          <p:nvPr/>
        </p:nvCxnSpPr>
        <p:spPr>
          <a:xfrm flipH="1">
            <a:off x="3956191" y="2985011"/>
            <a:ext cx="689457" cy="443985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48D878AA-0CD5-5977-1E01-11C0243E119F}"/>
              </a:ext>
            </a:extLst>
          </p:cNvPr>
          <p:cNvCxnSpPr>
            <a:cxnSpLocks/>
            <a:stCxn id="6" idx="0"/>
          </p:cNvCxnSpPr>
          <p:nvPr/>
        </p:nvCxnSpPr>
        <p:spPr>
          <a:xfrm>
            <a:off x="4645648" y="2985011"/>
            <a:ext cx="2174306" cy="888825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5" name="Triangle rectangle 54">
            <a:extLst>
              <a:ext uri="{FF2B5EF4-FFF2-40B4-BE49-F238E27FC236}">
                <a16:creationId xmlns:a16="http://schemas.microsoft.com/office/drawing/2014/main" id="{08C1733B-A313-656A-4381-40B214832D58}"/>
              </a:ext>
            </a:extLst>
          </p:cNvPr>
          <p:cNvSpPr/>
          <p:nvPr/>
        </p:nvSpPr>
        <p:spPr>
          <a:xfrm flipV="1">
            <a:off x="6819953" y="3446345"/>
            <a:ext cx="720001" cy="424782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0811F9A5-2ED7-735F-1A1C-2D87F8594621}"/>
              </a:ext>
            </a:extLst>
          </p:cNvPr>
          <p:cNvCxnSpPr>
            <a:cxnSpLocks/>
            <a:stCxn id="55" idx="4"/>
          </p:cNvCxnSpPr>
          <p:nvPr/>
        </p:nvCxnSpPr>
        <p:spPr>
          <a:xfrm flipH="1">
            <a:off x="6819954" y="3446345"/>
            <a:ext cx="720000" cy="427492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99A0558-E2B8-2C51-B1AA-2995B0A5FE40}"/>
              </a:ext>
            </a:extLst>
          </p:cNvPr>
          <p:cNvCxnSpPr>
            <a:cxnSpLocks/>
            <a:stCxn id="6" idx="0"/>
          </p:cNvCxnSpPr>
          <p:nvPr/>
        </p:nvCxnSpPr>
        <p:spPr>
          <a:xfrm flipH="1">
            <a:off x="3939952" y="2985011"/>
            <a:ext cx="705696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4F565C5A-FC6B-2C16-9D77-2A954E5E7AE1}"/>
              </a:ext>
            </a:extLst>
          </p:cNvPr>
          <p:cNvCxnSpPr>
            <a:cxnSpLocks/>
          </p:cNvCxnSpPr>
          <p:nvPr/>
        </p:nvCxnSpPr>
        <p:spPr>
          <a:xfrm flipH="1">
            <a:off x="3956191" y="3871127"/>
            <a:ext cx="2884116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C2E92CE-1C3E-9779-079C-7D3812D1049A}"/>
                  </a:ext>
                </a:extLst>
              </p:cNvPr>
              <p:cNvSpPr txBox="1"/>
              <p:nvPr/>
            </p:nvSpPr>
            <p:spPr>
              <a:xfrm>
                <a:off x="3415030" y="3788352"/>
                <a:ext cx="53860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0" smtClean="0">
                          <a:latin typeface="Cambria Math" panose="02040503050406030204" pitchFamily="18" charset="0"/>
                        </a:rPr>
                        <m:t>−30 </m:t>
                      </m:r>
                      <m:r>
                        <m:rPr>
                          <m:sty m:val="p"/>
                        </m:rPr>
                        <a:rPr lang="fr-FR" sz="1100" b="0" i="0" smtClean="0">
                          <a:latin typeface="Cambria Math" panose="02040503050406030204" pitchFamily="18" charset="0"/>
                        </a:rPr>
                        <m:t>Nm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C2E92CE-1C3E-9779-079C-7D3812D10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030" y="3788352"/>
                <a:ext cx="538609" cy="169277"/>
              </a:xfrm>
              <a:prstGeom prst="rect">
                <a:avLst/>
              </a:prstGeom>
              <a:blipFill>
                <a:blip r:embed="rId14"/>
                <a:stretch>
                  <a:fillRect l="-1124" r="-5618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AC9FFD8C-ED4F-C161-61E5-6A4778C17A30}"/>
                  </a:ext>
                </a:extLst>
              </p:cNvPr>
              <p:cNvSpPr txBox="1"/>
              <p:nvPr/>
            </p:nvSpPr>
            <p:spPr>
              <a:xfrm>
                <a:off x="7395356" y="3154788"/>
                <a:ext cx="17851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AC9FFD8C-ED4F-C161-61E5-6A4778C17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356" y="3154788"/>
                <a:ext cx="178510" cy="169277"/>
              </a:xfrm>
              <a:prstGeom prst="rect">
                <a:avLst/>
              </a:prstGeom>
              <a:blipFill>
                <a:blip r:embed="rId15"/>
                <a:stretch>
                  <a:fillRect l="-10345" r="-6897" b="-148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08DB4775-DF89-30DE-D002-0FA12BD45480}"/>
                  </a:ext>
                </a:extLst>
              </p:cNvPr>
              <p:cNvSpPr txBox="1"/>
              <p:nvPr/>
            </p:nvSpPr>
            <p:spPr>
              <a:xfrm>
                <a:off x="3677440" y="2631667"/>
                <a:ext cx="260584" cy="1828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𝑓𝑧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08DB4775-DF89-30DE-D002-0FA12BD45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440" y="2631667"/>
                <a:ext cx="260584" cy="182807"/>
              </a:xfrm>
              <a:prstGeom prst="rect">
                <a:avLst/>
              </a:prstGeom>
              <a:blipFill>
                <a:blip r:embed="rId16"/>
                <a:stretch>
                  <a:fillRect l="-11628" r="-11628" b="-3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1522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97EA927-0055-CABE-159C-61402505B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632" y="579120"/>
            <a:ext cx="6268736" cy="5699760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E4296F2-3DD1-CA2C-0424-E1DC7AD8F46A}"/>
              </a:ext>
            </a:extLst>
          </p:cNvPr>
          <p:cNvCxnSpPr/>
          <p:nvPr/>
        </p:nvCxnSpPr>
        <p:spPr>
          <a:xfrm flipV="1">
            <a:off x="3545840" y="944880"/>
            <a:ext cx="3342640" cy="220472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42C6A439-61F5-B84F-35B1-1DA014037183}"/>
              </a:ext>
            </a:extLst>
          </p:cNvPr>
          <p:cNvSpPr txBox="1"/>
          <p:nvPr/>
        </p:nvSpPr>
        <p:spPr>
          <a:xfrm>
            <a:off x="6949440" y="3249116"/>
            <a:ext cx="8128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600" b="1" dirty="0">
                <a:solidFill>
                  <a:srgbClr val="FF0000"/>
                </a:solidFill>
              </a:rPr>
              <a:t>100 mm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10F3044-49F5-49B7-4F3E-D5623398842F}"/>
              </a:ext>
            </a:extLst>
          </p:cNvPr>
          <p:cNvSpPr txBox="1"/>
          <p:nvPr/>
        </p:nvSpPr>
        <p:spPr>
          <a:xfrm>
            <a:off x="7472688" y="821769"/>
            <a:ext cx="109728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400" b="1" dirty="0">
                <a:solidFill>
                  <a:srgbClr val="FF0000"/>
                </a:solidFill>
              </a:rPr>
              <a:t>240 N (Maxi)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852F5AB-2254-649B-95A1-948D2F24FA0F}"/>
              </a:ext>
            </a:extLst>
          </p:cNvPr>
          <p:cNvSpPr txBox="1"/>
          <p:nvPr/>
        </p:nvSpPr>
        <p:spPr>
          <a:xfrm>
            <a:off x="3722372" y="1422399"/>
            <a:ext cx="189229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600" b="1" dirty="0">
                <a:solidFill>
                  <a:srgbClr val="FF0000"/>
                </a:solidFill>
              </a:rPr>
              <a:t>Evolution de la force développée par le ressort</a:t>
            </a:r>
          </a:p>
        </p:txBody>
      </p:sp>
    </p:spTree>
    <p:extLst>
      <p:ext uri="{BB962C8B-B14F-4D97-AF65-F5344CB8AC3E}">
        <p14:creationId xmlns:p14="http://schemas.microsoft.com/office/powerpoint/2010/main" val="2421988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97EA927-0055-CABE-159C-61402505B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632" y="579120"/>
            <a:ext cx="6268736" cy="5699760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E4296F2-3DD1-CA2C-0424-E1DC7AD8F46A}"/>
              </a:ext>
            </a:extLst>
          </p:cNvPr>
          <p:cNvCxnSpPr/>
          <p:nvPr/>
        </p:nvCxnSpPr>
        <p:spPr>
          <a:xfrm flipV="1">
            <a:off x="3545840" y="944880"/>
            <a:ext cx="3342640" cy="220472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42C6A439-61F5-B84F-35B1-1DA014037183}"/>
              </a:ext>
            </a:extLst>
          </p:cNvPr>
          <p:cNvSpPr txBox="1"/>
          <p:nvPr/>
        </p:nvSpPr>
        <p:spPr>
          <a:xfrm>
            <a:off x="6949440" y="3249116"/>
            <a:ext cx="8128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600" b="1" dirty="0">
                <a:solidFill>
                  <a:srgbClr val="FF0000"/>
                </a:solidFill>
              </a:rPr>
              <a:t>100 mm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10F3044-49F5-49B7-4F3E-D5623398842F}"/>
              </a:ext>
            </a:extLst>
          </p:cNvPr>
          <p:cNvSpPr txBox="1"/>
          <p:nvPr/>
        </p:nvSpPr>
        <p:spPr>
          <a:xfrm>
            <a:off x="7472688" y="821769"/>
            <a:ext cx="109728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400" b="1" dirty="0">
                <a:solidFill>
                  <a:srgbClr val="FF0000"/>
                </a:solidFill>
              </a:rPr>
              <a:t>240 N (Maxi)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18B0EE6-B2A5-255A-6A69-AE4D7331726E}"/>
              </a:ext>
            </a:extLst>
          </p:cNvPr>
          <p:cNvCxnSpPr>
            <a:cxnSpLocks/>
          </p:cNvCxnSpPr>
          <p:nvPr/>
        </p:nvCxnSpPr>
        <p:spPr>
          <a:xfrm flipV="1">
            <a:off x="5791200" y="944879"/>
            <a:ext cx="1097280" cy="220472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5852F5AB-2254-649B-95A1-948D2F24FA0F}"/>
              </a:ext>
            </a:extLst>
          </p:cNvPr>
          <p:cNvSpPr txBox="1"/>
          <p:nvPr/>
        </p:nvSpPr>
        <p:spPr>
          <a:xfrm>
            <a:off x="3722372" y="1422399"/>
            <a:ext cx="189229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600" b="1" dirty="0">
                <a:solidFill>
                  <a:srgbClr val="FF0000"/>
                </a:solidFill>
              </a:rPr>
              <a:t>Evolution de la force développée par le ressort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1EA41D3-D3F7-4811-D7D0-6AA5C6F7F375}"/>
              </a:ext>
            </a:extLst>
          </p:cNvPr>
          <p:cNvSpPr txBox="1"/>
          <p:nvPr/>
        </p:nvSpPr>
        <p:spPr>
          <a:xfrm>
            <a:off x="4744720" y="2447605"/>
            <a:ext cx="139574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400" b="1" dirty="0">
                <a:solidFill>
                  <a:srgbClr val="00B050"/>
                </a:solidFill>
              </a:rPr>
              <a:t>Travail du ressort pendant la poussée</a:t>
            </a:r>
          </a:p>
        </p:txBody>
      </p:sp>
    </p:spTree>
    <p:extLst>
      <p:ext uri="{BB962C8B-B14F-4D97-AF65-F5344CB8AC3E}">
        <p14:creationId xmlns:p14="http://schemas.microsoft.com/office/powerpoint/2010/main" val="1867517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C74975E6-0C86-2C0D-1C03-38CA4DF43AE8}"/>
              </a:ext>
            </a:extLst>
          </p:cNvPr>
          <p:cNvCxnSpPr>
            <a:cxnSpLocks/>
          </p:cNvCxnSpPr>
          <p:nvPr/>
        </p:nvCxnSpPr>
        <p:spPr>
          <a:xfrm>
            <a:off x="6819954" y="1989882"/>
            <a:ext cx="72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419E6C69-F7DC-0316-44A5-385751940AED}"/>
              </a:ext>
            </a:extLst>
          </p:cNvPr>
          <p:cNvCxnSpPr>
            <a:cxnSpLocks/>
          </p:cNvCxnSpPr>
          <p:nvPr/>
        </p:nvCxnSpPr>
        <p:spPr>
          <a:xfrm>
            <a:off x="3939954" y="1989882"/>
            <a:ext cx="72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1B9B700-CF80-4993-1363-19B22CF5328D}"/>
              </a:ext>
            </a:extLst>
          </p:cNvPr>
          <p:cNvSpPr/>
          <p:nvPr/>
        </p:nvSpPr>
        <p:spPr>
          <a:xfrm>
            <a:off x="6585954" y="2043227"/>
            <a:ext cx="468000" cy="14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9A9E1B3D-DDC9-D643-D638-F1A4F560EE1D}"/>
              </a:ext>
            </a:extLst>
          </p:cNvPr>
          <p:cNvSpPr/>
          <p:nvPr/>
        </p:nvSpPr>
        <p:spPr>
          <a:xfrm>
            <a:off x="4479954" y="1809882"/>
            <a:ext cx="360000" cy="360000"/>
          </a:xfrm>
          <a:prstGeom prst="arc">
            <a:avLst>
              <a:gd name="adj1" fmla="val 857438"/>
              <a:gd name="adj2" fmla="val 10008154"/>
            </a:avLst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B73D1EA-FA48-A88E-2C82-7210DF13B222}"/>
              </a:ext>
            </a:extLst>
          </p:cNvPr>
          <p:cNvSpPr/>
          <p:nvPr/>
        </p:nvSpPr>
        <p:spPr>
          <a:xfrm>
            <a:off x="4515954" y="1845882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F4125D3-B40D-1102-AF1F-AC49C21130B0}"/>
              </a:ext>
            </a:extLst>
          </p:cNvPr>
          <p:cNvSpPr/>
          <p:nvPr/>
        </p:nvSpPr>
        <p:spPr>
          <a:xfrm>
            <a:off x="6675954" y="1845882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4FA399A-B722-EE0F-C3F8-1135C57F47CB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803954" y="1989882"/>
            <a:ext cx="1872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3A9B7BA-686D-0D0C-76AE-2AFFF1BD59A2}"/>
              </a:ext>
            </a:extLst>
          </p:cNvPr>
          <p:cNvCxnSpPr>
            <a:cxnSpLocks/>
          </p:cNvCxnSpPr>
          <p:nvPr/>
        </p:nvCxnSpPr>
        <p:spPr>
          <a:xfrm flipV="1">
            <a:off x="3938639" y="1989882"/>
            <a:ext cx="0" cy="712694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3C3C478-37F2-BA19-8C53-FC72D2FBC844}"/>
              </a:ext>
            </a:extLst>
          </p:cNvPr>
          <p:cNvCxnSpPr>
            <a:cxnSpLocks/>
          </p:cNvCxnSpPr>
          <p:nvPr/>
        </p:nvCxnSpPr>
        <p:spPr>
          <a:xfrm>
            <a:off x="7539954" y="1989882"/>
            <a:ext cx="0" cy="53177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5853C66E-F7C5-9D45-4609-DAC8FD58D6DE}"/>
                  </a:ext>
                </a:extLst>
              </p:cNvPr>
              <p:cNvSpPr txBox="1"/>
              <p:nvPr/>
            </p:nvSpPr>
            <p:spPr>
              <a:xfrm>
                <a:off x="3185368" y="2282129"/>
                <a:ext cx="708271" cy="2089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𝑙𝑎𝑚𝑒</m:t>
                              </m:r>
                              <m:r>
                                <m:rPr>
                                  <m:lit/>
                                </m:rPr>
                                <a:rPr lang="fr-FR" sz="11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𝑎𝑟𝑏𝑟𝑒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5853C66E-F7C5-9D45-4609-DAC8FD58D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368" y="2282129"/>
                <a:ext cx="708271" cy="208903"/>
              </a:xfrm>
              <a:prstGeom prst="rect">
                <a:avLst/>
              </a:prstGeom>
              <a:blipFill>
                <a:blip r:embed="rId2"/>
                <a:stretch>
                  <a:fillRect l="-4310" r="-1724" b="-2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006ADE4-EE8F-25FA-7E75-529D7061EE5E}"/>
                  </a:ext>
                </a:extLst>
              </p:cNvPr>
              <p:cNvSpPr txBox="1"/>
              <p:nvPr/>
            </p:nvSpPr>
            <p:spPr>
              <a:xfrm>
                <a:off x="7629954" y="2106838"/>
                <a:ext cx="897425" cy="2089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𝑐𝑜𝑢𝑟𝑟𝑜𝑖𝑒</m:t>
                              </m:r>
                              <m:r>
                                <m:rPr>
                                  <m:lit/>
                                </m:rPr>
                                <a:rPr lang="fr-FR" sz="11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𝑎𝑟𝑏𝑟𝑒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006ADE4-EE8F-25FA-7E75-529D7061E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954" y="2106838"/>
                <a:ext cx="897425" cy="208903"/>
              </a:xfrm>
              <a:prstGeom prst="rect">
                <a:avLst/>
              </a:prstGeom>
              <a:blipFill>
                <a:blip r:embed="rId3"/>
                <a:stretch>
                  <a:fillRect l="-3401" r="-1361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A6878E0-BA88-A381-C274-546397C3A09A}"/>
              </a:ext>
            </a:extLst>
          </p:cNvPr>
          <p:cNvCxnSpPr>
            <a:cxnSpLocks/>
          </p:cNvCxnSpPr>
          <p:nvPr/>
        </p:nvCxnSpPr>
        <p:spPr>
          <a:xfrm>
            <a:off x="4659954" y="2169882"/>
            <a:ext cx="0" cy="216699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59441FA6-98EC-AC94-F34B-2595115CFB6B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6819954" y="2187227"/>
            <a:ext cx="0" cy="208903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8ED62A41-204D-F5CA-65A4-85C063973BD9}"/>
              </a:ext>
            </a:extLst>
          </p:cNvPr>
          <p:cNvCxnSpPr>
            <a:cxnSpLocks/>
          </p:cNvCxnSpPr>
          <p:nvPr/>
        </p:nvCxnSpPr>
        <p:spPr>
          <a:xfrm flipH="1">
            <a:off x="4645659" y="2396130"/>
            <a:ext cx="2174295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1BADC16F-3A93-FCAE-B5EE-03138BE21FB3}"/>
              </a:ext>
            </a:extLst>
          </p:cNvPr>
          <p:cNvCxnSpPr>
            <a:cxnSpLocks/>
          </p:cNvCxnSpPr>
          <p:nvPr/>
        </p:nvCxnSpPr>
        <p:spPr>
          <a:xfrm>
            <a:off x="5771147" y="2397171"/>
            <a:ext cx="0" cy="216699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Forme libre : forme 35">
            <a:extLst>
              <a:ext uri="{FF2B5EF4-FFF2-40B4-BE49-F238E27FC236}">
                <a16:creationId xmlns:a16="http://schemas.microsoft.com/office/drawing/2014/main" id="{C8885A49-7B79-5CAF-98DC-D234F195286B}"/>
              </a:ext>
            </a:extLst>
          </p:cNvPr>
          <p:cNvSpPr/>
          <p:nvPr/>
        </p:nvSpPr>
        <p:spPr>
          <a:xfrm>
            <a:off x="5567193" y="2605034"/>
            <a:ext cx="418531" cy="153602"/>
          </a:xfrm>
          <a:custGeom>
            <a:avLst/>
            <a:gdLst>
              <a:gd name="connsiteX0" fmla="*/ 0 w 418531"/>
              <a:gd name="connsiteY0" fmla="*/ 9098 h 153602"/>
              <a:gd name="connsiteX1" fmla="*/ 77337 w 418531"/>
              <a:gd name="connsiteY1" fmla="*/ 150125 h 153602"/>
              <a:gd name="connsiteX2" fmla="*/ 181970 w 418531"/>
              <a:gd name="connsiteY2" fmla="*/ 109182 h 153602"/>
              <a:gd name="connsiteX3" fmla="*/ 332095 w 418531"/>
              <a:gd name="connsiteY3" fmla="*/ 150125 h 153602"/>
              <a:gd name="connsiteX4" fmla="*/ 418531 w 418531"/>
              <a:gd name="connsiteY4" fmla="*/ 0 h 15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531" h="153602">
                <a:moveTo>
                  <a:pt x="0" y="9098"/>
                </a:moveTo>
                <a:cubicBezTo>
                  <a:pt x="23504" y="71271"/>
                  <a:pt x="47009" y="133444"/>
                  <a:pt x="77337" y="150125"/>
                </a:cubicBezTo>
                <a:cubicBezTo>
                  <a:pt x="107665" y="166806"/>
                  <a:pt x="139510" y="109182"/>
                  <a:pt x="181970" y="109182"/>
                </a:cubicBezTo>
                <a:cubicBezTo>
                  <a:pt x="224430" y="109182"/>
                  <a:pt x="292668" y="168322"/>
                  <a:pt x="332095" y="150125"/>
                </a:cubicBezTo>
                <a:cubicBezTo>
                  <a:pt x="371522" y="131928"/>
                  <a:pt x="395026" y="65964"/>
                  <a:pt x="418531" y="0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584EAEEE-4AA8-6ED7-A1D1-B37CD4DB8559}"/>
              </a:ext>
            </a:extLst>
          </p:cNvPr>
          <p:cNvCxnSpPr>
            <a:cxnSpLocks/>
          </p:cNvCxnSpPr>
          <p:nvPr/>
        </p:nvCxnSpPr>
        <p:spPr>
          <a:xfrm rot="5400000">
            <a:off x="5771909" y="2397870"/>
            <a:ext cx="0" cy="43200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9ED1DE3B-9EA9-4E3D-9578-45824CF3B2BD}"/>
                  </a:ext>
                </a:extLst>
              </p:cNvPr>
              <p:cNvSpPr txBox="1"/>
              <p:nvPr/>
            </p:nvSpPr>
            <p:spPr>
              <a:xfrm>
                <a:off x="3878366" y="1780979"/>
                <a:ext cx="123175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9ED1DE3B-9EA9-4E3D-9578-45824CF3B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366" y="1780979"/>
                <a:ext cx="123175" cy="169277"/>
              </a:xfrm>
              <a:prstGeom prst="rect">
                <a:avLst/>
              </a:prstGeom>
              <a:blipFill>
                <a:blip r:embed="rId4"/>
                <a:stretch>
                  <a:fillRect l="-25000" r="-30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77473007-63BC-B4A4-3B49-AE53B6F779F7}"/>
                  </a:ext>
                </a:extLst>
              </p:cNvPr>
              <p:cNvSpPr txBox="1"/>
              <p:nvPr/>
            </p:nvSpPr>
            <p:spPr>
              <a:xfrm>
                <a:off x="4356884" y="1780979"/>
                <a:ext cx="12881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77473007-63BC-B4A4-3B49-AE53B6F77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884" y="1780979"/>
                <a:ext cx="128818" cy="169277"/>
              </a:xfrm>
              <a:prstGeom prst="rect">
                <a:avLst/>
              </a:prstGeom>
              <a:blipFill>
                <a:blip r:embed="rId5"/>
                <a:stretch>
                  <a:fillRect l="-23810" r="-2381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F44610B7-42B0-08B2-1595-F33EC3AA8062}"/>
                  </a:ext>
                </a:extLst>
              </p:cNvPr>
              <p:cNvSpPr txBox="1"/>
              <p:nvPr/>
            </p:nvSpPr>
            <p:spPr>
              <a:xfrm>
                <a:off x="6540982" y="1780979"/>
                <a:ext cx="12323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F44610B7-42B0-08B2-1595-F33EC3AA8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982" y="1780979"/>
                <a:ext cx="123239" cy="169277"/>
              </a:xfrm>
              <a:prstGeom prst="rect">
                <a:avLst/>
              </a:prstGeom>
              <a:blipFill>
                <a:blip r:embed="rId6"/>
                <a:stretch>
                  <a:fillRect l="-25000" r="-25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296C7F8F-E7D4-F0C9-5AC5-F98581706E4A}"/>
                  </a:ext>
                </a:extLst>
              </p:cNvPr>
              <p:cNvSpPr txBox="1"/>
              <p:nvPr/>
            </p:nvSpPr>
            <p:spPr>
              <a:xfrm>
                <a:off x="7472981" y="1780979"/>
                <a:ext cx="13394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296C7F8F-E7D4-F0C9-5AC5-F98581706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2981" y="1780979"/>
                <a:ext cx="133946" cy="169277"/>
              </a:xfrm>
              <a:prstGeom prst="rect">
                <a:avLst/>
              </a:prstGeom>
              <a:blipFill>
                <a:blip r:embed="rId7"/>
                <a:stretch>
                  <a:fillRect l="-22727" r="-22727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6987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5AC8720-D12C-C554-76F3-0F126AC37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0" y="1141730"/>
            <a:ext cx="8458200" cy="48387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C504B8-29B5-C54B-A74F-2AF2795B60CD}"/>
              </a:ext>
            </a:extLst>
          </p:cNvPr>
          <p:cNvSpPr txBox="1"/>
          <p:nvPr/>
        </p:nvSpPr>
        <p:spPr>
          <a:xfrm>
            <a:off x="7630160" y="2092960"/>
            <a:ext cx="121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0009D02-BA41-2968-A2E4-19AB242AED95}"/>
              </a:ext>
            </a:extLst>
          </p:cNvPr>
          <p:cNvSpPr txBox="1"/>
          <p:nvPr/>
        </p:nvSpPr>
        <p:spPr>
          <a:xfrm>
            <a:off x="7752080" y="5194480"/>
            <a:ext cx="121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rgbClr val="FF0000"/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348781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3EC98C-D43F-C084-FEC9-1CB3193B8179}"/>
              </a:ext>
            </a:extLst>
          </p:cNvPr>
          <p:cNvSpPr/>
          <p:nvPr/>
        </p:nvSpPr>
        <p:spPr>
          <a:xfrm>
            <a:off x="5069839" y="1981200"/>
            <a:ext cx="254000" cy="1447800"/>
          </a:xfrm>
          <a:prstGeom prst="rect">
            <a:avLst/>
          </a:prstGeom>
          <a:pattFill prst="ltUpDiag">
            <a:fgClr>
              <a:srgbClr val="002060"/>
            </a:fgClr>
            <a:bgClr>
              <a:schemeClr val="bg1"/>
            </a:bgClr>
          </a:patt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7FB409-64B1-A498-B8F9-3298602D78B5}"/>
              </a:ext>
            </a:extLst>
          </p:cNvPr>
          <p:cNvSpPr/>
          <p:nvPr/>
        </p:nvSpPr>
        <p:spPr>
          <a:xfrm>
            <a:off x="6878322" y="1981200"/>
            <a:ext cx="254000" cy="1447800"/>
          </a:xfrm>
          <a:prstGeom prst="rect">
            <a:avLst/>
          </a:prstGeom>
          <a:pattFill prst="ltUpDiag">
            <a:fgClr>
              <a:srgbClr val="002060"/>
            </a:fgClr>
            <a:bgClr>
              <a:schemeClr val="bg1"/>
            </a:bgClr>
          </a:patt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B35E652B-7CD4-472F-3D3B-13D9848D84E1}"/>
              </a:ext>
            </a:extLst>
          </p:cNvPr>
          <p:cNvGrpSpPr/>
          <p:nvPr/>
        </p:nvGrpSpPr>
        <p:grpSpPr>
          <a:xfrm rot="1049783">
            <a:off x="5595351" y="837560"/>
            <a:ext cx="965200" cy="3849701"/>
            <a:chOff x="5638800" y="845244"/>
            <a:chExt cx="965200" cy="384970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395330A-B4FB-5BC7-358B-B3335920E7EE}"/>
                </a:ext>
              </a:extLst>
            </p:cNvPr>
            <p:cNvSpPr/>
            <p:nvPr/>
          </p:nvSpPr>
          <p:spPr>
            <a:xfrm>
              <a:off x="5638800" y="1242060"/>
              <a:ext cx="965200" cy="292608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8091A933-E482-4106-0E2F-6C383C987B3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845244"/>
              <a:ext cx="0" cy="3849701"/>
            </a:xfrm>
            <a:prstGeom prst="line">
              <a:avLst/>
            </a:prstGeom>
            <a:ln w="12700">
              <a:solidFill>
                <a:srgbClr val="C00000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15D7CE6D-6906-39AC-CE80-68D7435D007B}"/>
              </a:ext>
            </a:extLst>
          </p:cNvPr>
          <p:cNvCxnSpPr>
            <a:cxnSpLocks/>
          </p:cNvCxnSpPr>
          <p:nvPr/>
        </p:nvCxnSpPr>
        <p:spPr>
          <a:xfrm>
            <a:off x="6878322" y="1921008"/>
            <a:ext cx="0" cy="2669566"/>
          </a:xfrm>
          <a:prstGeom prst="line">
            <a:avLst/>
          </a:prstGeom>
          <a:ln w="12700">
            <a:solidFill>
              <a:schemeClr val="tx2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72857B5-73D4-ADF7-09BA-CB2CE722BF1B}"/>
              </a:ext>
            </a:extLst>
          </p:cNvPr>
          <p:cNvCxnSpPr>
            <a:cxnSpLocks/>
          </p:cNvCxnSpPr>
          <p:nvPr/>
        </p:nvCxnSpPr>
        <p:spPr>
          <a:xfrm>
            <a:off x="6403125" y="3429000"/>
            <a:ext cx="458597" cy="0"/>
          </a:xfrm>
          <a:prstGeom prst="line">
            <a:avLst/>
          </a:prstGeom>
          <a:ln w="12700">
            <a:solidFill>
              <a:schemeClr val="tx2">
                <a:lumMod val="50000"/>
              </a:schemeClr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3F7A6B0A-420B-1EC1-93CD-443BCFFBCB08}"/>
                  </a:ext>
                </a:extLst>
              </p:cNvPr>
              <p:cNvSpPr txBox="1"/>
              <p:nvPr/>
            </p:nvSpPr>
            <p:spPr>
              <a:xfrm>
                <a:off x="6555583" y="2915575"/>
                <a:ext cx="30027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0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3F7A6B0A-420B-1EC1-93CD-443BCFFBC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583" y="2915575"/>
                <a:ext cx="300274" cy="153888"/>
              </a:xfrm>
              <a:prstGeom prst="rect">
                <a:avLst/>
              </a:prstGeom>
              <a:blipFill>
                <a:blip r:embed="rId2"/>
                <a:stretch>
                  <a:fillRect l="-4000" b="-76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Arc 23">
            <a:extLst>
              <a:ext uri="{FF2B5EF4-FFF2-40B4-BE49-F238E27FC236}">
                <a16:creationId xmlns:a16="http://schemas.microsoft.com/office/drawing/2014/main" id="{67F7EB12-F76D-839C-E4C3-DA87DE719DAB}"/>
              </a:ext>
            </a:extLst>
          </p:cNvPr>
          <p:cNvSpPr/>
          <p:nvPr/>
        </p:nvSpPr>
        <p:spPr>
          <a:xfrm rot="19675968" flipH="1" flipV="1">
            <a:off x="6566781" y="2387775"/>
            <a:ext cx="458714" cy="458714"/>
          </a:xfrm>
          <a:prstGeom prst="arc">
            <a:avLst/>
          </a:prstGeom>
          <a:ln w="12700">
            <a:solidFill>
              <a:schemeClr val="tx2">
                <a:lumMod val="50000"/>
              </a:schemeClr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8BB8477A-3DC3-76FE-3BCE-61C6A447B229}"/>
                  </a:ext>
                </a:extLst>
              </p:cNvPr>
              <p:cNvSpPr txBox="1"/>
              <p:nvPr/>
            </p:nvSpPr>
            <p:spPr>
              <a:xfrm>
                <a:off x="6465881" y="3163458"/>
                <a:ext cx="37202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8BB8477A-3DC3-76FE-3BCE-61C6A447B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881" y="3163458"/>
                <a:ext cx="372025" cy="215444"/>
              </a:xfrm>
              <a:prstGeom prst="rect">
                <a:avLst/>
              </a:prstGeom>
              <a:blipFill>
                <a:blip r:embed="rId3"/>
                <a:stretch>
                  <a:fillRect l="-14754" b="-2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F6076F58-9ED2-A00C-4211-CF95C5934F01}"/>
              </a:ext>
            </a:extLst>
          </p:cNvPr>
          <p:cNvCxnSpPr>
            <a:cxnSpLocks/>
          </p:cNvCxnSpPr>
          <p:nvPr/>
        </p:nvCxnSpPr>
        <p:spPr>
          <a:xfrm>
            <a:off x="7370033" y="1997208"/>
            <a:ext cx="0" cy="1431792"/>
          </a:xfrm>
          <a:prstGeom prst="line">
            <a:avLst/>
          </a:prstGeom>
          <a:ln w="12700">
            <a:solidFill>
              <a:schemeClr val="tx2">
                <a:lumMod val="50000"/>
              </a:schemeClr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FBD8F37C-B86A-6829-F714-96D8F298F64D}"/>
                  </a:ext>
                </a:extLst>
              </p:cNvPr>
              <p:cNvSpPr txBox="1"/>
              <p:nvPr/>
            </p:nvSpPr>
            <p:spPr>
              <a:xfrm>
                <a:off x="7378220" y="2567309"/>
                <a:ext cx="630236" cy="2662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𝑏𝑎𝑔𝑢𝑒</m:t>
                          </m:r>
                        </m:sub>
                      </m:sSub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FBD8F37C-B86A-6829-F714-96D8F298F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220" y="2567309"/>
                <a:ext cx="630236" cy="266227"/>
              </a:xfrm>
              <a:prstGeom prst="rect">
                <a:avLst/>
              </a:prstGeom>
              <a:blipFill>
                <a:blip r:embed="rId4"/>
                <a:stretch>
                  <a:fillRect l="-6731" r="-2885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499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42895FF-3608-5166-3AE3-3B634C63A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8015" y="2394908"/>
            <a:ext cx="4215970" cy="3212772"/>
          </a:xfr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A9AF434-E6E9-022E-8C38-6D0E682F62B8}"/>
              </a:ext>
            </a:extLst>
          </p:cNvPr>
          <p:cNvCxnSpPr>
            <a:cxnSpLocks/>
          </p:cNvCxnSpPr>
          <p:nvPr/>
        </p:nvCxnSpPr>
        <p:spPr>
          <a:xfrm flipV="1">
            <a:off x="6148684" y="1826780"/>
            <a:ext cx="0" cy="712694"/>
          </a:xfrm>
          <a:prstGeom prst="line">
            <a:avLst/>
          </a:prstGeom>
          <a:solidFill>
            <a:schemeClr val="bg1"/>
          </a:solidFill>
          <a:ln w="28575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F61A5DE4-6924-7DAF-D6D0-1BCC7E5EEEA7}"/>
                  </a:ext>
                </a:extLst>
              </p:cNvPr>
              <p:cNvSpPr txBox="1"/>
              <p:nvPr/>
            </p:nvSpPr>
            <p:spPr>
              <a:xfrm>
                <a:off x="5122818" y="2078700"/>
                <a:ext cx="1143455" cy="3782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sz="1100" b="1" dirty="0">
                    <a:solidFill>
                      <a:schemeClr val="accent1"/>
                    </a:solidFill>
                  </a:rPr>
                  <a:t>Direction de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11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  <m:r>
                                <a:rPr lang="fr-FR" sz="11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11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𝒑𝒆𝒏𝒏𝒆</m:t>
                              </m:r>
                              <m:r>
                                <m:rPr>
                                  <m:lit/>
                                </m:rPr>
                                <a:rPr lang="fr-FR" sz="11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1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fr-FR" sz="11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â</m:t>
                              </m:r>
                              <m:r>
                                <a:rPr lang="fr-FR" sz="11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𝒕𝒊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F61A5DE4-6924-7DAF-D6D0-1BCC7E5EE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18" y="2078700"/>
                <a:ext cx="1143455" cy="378245"/>
              </a:xfrm>
              <a:prstGeom prst="rect">
                <a:avLst/>
              </a:prstGeom>
              <a:blipFill>
                <a:blip r:embed="rId3"/>
                <a:stretch>
                  <a:fillRect l="-7447" t="-14516" b="-129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D73C1C56-C5A0-EEDB-4854-3E2BED9ACF01}"/>
              </a:ext>
            </a:extLst>
          </p:cNvPr>
          <p:cNvCxnSpPr>
            <a:cxnSpLocks/>
          </p:cNvCxnSpPr>
          <p:nvPr/>
        </p:nvCxnSpPr>
        <p:spPr>
          <a:xfrm flipH="1" flipV="1">
            <a:off x="5021864" y="4355284"/>
            <a:ext cx="144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F545F5C7-9A17-A40E-3D93-A8E39FCF204B}"/>
                  </a:ext>
                </a:extLst>
              </p:cNvPr>
              <p:cNvSpPr txBox="1"/>
              <p:nvPr/>
            </p:nvSpPr>
            <p:spPr>
              <a:xfrm>
                <a:off x="4751534" y="4021033"/>
                <a:ext cx="270330" cy="241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fr-FR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F545F5C7-9A17-A40E-3D93-A8E39FCF2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534" y="4021033"/>
                <a:ext cx="270330" cy="241605"/>
              </a:xfrm>
              <a:prstGeom prst="rect">
                <a:avLst/>
              </a:prstGeom>
              <a:blipFill>
                <a:blip r:embed="rId4"/>
                <a:stretch>
                  <a:fillRect l="-15556" r="-4444" b="-153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006C7F06-5740-3BA5-D387-8E18FA237A13}"/>
              </a:ext>
            </a:extLst>
          </p:cNvPr>
          <p:cNvCxnSpPr>
            <a:cxnSpLocks/>
          </p:cNvCxnSpPr>
          <p:nvPr/>
        </p:nvCxnSpPr>
        <p:spPr>
          <a:xfrm flipV="1">
            <a:off x="5782549" y="4123623"/>
            <a:ext cx="180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FC1D038A-7D38-EF56-D070-33C21266C978}"/>
                  </a:ext>
                </a:extLst>
              </p:cNvPr>
              <p:cNvSpPr txBox="1"/>
              <p:nvPr/>
            </p:nvSpPr>
            <p:spPr>
              <a:xfrm>
                <a:off x="7347397" y="3734758"/>
                <a:ext cx="278346" cy="243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fr-FR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FC1D038A-7D38-EF56-D070-33C21266C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397" y="3734758"/>
                <a:ext cx="278346" cy="243015"/>
              </a:xfrm>
              <a:prstGeom prst="rect">
                <a:avLst/>
              </a:prstGeom>
              <a:blipFill>
                <a:blip r:embed="rId5"/>
                <a:stretch>
                  <a:fillRect l="-21739" r="-4348" b="-27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E1C0B697-4605-E417-1228-8B183C5FDC07}"/>
              </a:ext>
            </a:extLst>
          </p:cNvPr>
          <p:cNvCxnSpPr>
            <a:cxnSpLocks/>
          </p:cNvCxnSpPr>
          <p:nvPr/>
        </p:nvCxnSpPr>
        <p:spPr>
          <a:xfrm flipH="1" flipV="1">
            <a:off x="6138950" y="3193714"/>
            <a:ext cx="36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A959C261-2400-CFD5-D995-62FBC300AAF4}"/>
                  </a:ext>
                </a:extLst>
              </p:cNvPr>
              <p:cNvSpPr txBox="1"/>
              <p:nvPr/>
            </p:nvSpPr>
            <p:spPr>
              <a:xfrm>
                <a:off x="5920840" y="2930131"/>
                <a:ext cx="271934" cy="241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fr-FR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A959C261-2400-CFD5-D995-62FBC300A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840" y="2930131"/>
                <a:ext cx="271934" cy="241605"/>
              </a:xfrm>
              <a:prstGeom prst="rect">
                <a:avLst/>
              </a:prstGeom>
              <a:blipFill>
                <a:blip r:embed="rId6"/>
                <a:stretch>
                  <a:fillRect l="-15556" r="-4444" b="-153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4F68B3F1-3A30-53A3-1452-996780A7A185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6402141" y="4427284"/>
            <a:ext cx="144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DC0E0909-7DC8-755C-4CB6-10C7E2D67DBC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6461805" y="3233694"/>
            <a:ext cx="36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70AF2539-0970-FAC5-C3D5-0DB2CBEE2C40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708476" y="4225229"/>
            <a:ext cx="18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A44F0CA4-3EF9-15B8-1956-9233039CDB29}"/>
                  </a:ext>
                </a:extLst>
              </p:cNvPr>
              <p:cNvSpPr txBox="1"/>
              <p:nvPr/>
            </p:nvSpPr>
            <p:spPr>
              <a:xfrm>
                <a:off x="6546582" y="3298600"/>
                <a:ext cx="254300" cy="241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fr-FR" sz="1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A44F0CA4-3EF9-15B8-1956-9233039CD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6582" y="3298600"/>
                <a:ext cx="254300" cy="241605"/>
              </a:xfrm>
              <a:prstGeom prst="rect">
                <a:avLst/>
              </a:prstGeom>
              <a:blipFill>
                <a:blip r:embed="rId7"/>
                <a:stretch>
                  <a:fillRect l="-16667" r="-2381"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BA3A0F05-4B61-CDDE-FEAF-0EFA1711CA76}"/>
                  </a:ext>
                </a:extLst>
              </p:cNvPr>
              <p:cNvSpPr txBox="1"/>
              <p:nvPr/>
            </p:nvSpPr>
            <p:spPr>
              <a:xfrm>
                <a:off x="6682549" y="4306480"/>
                <a:ext cx="252698" cy="241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fr-FR" sz="1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BA3A0F05-4B61-CDDE-FEAF-0EFA1711C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549" y="4306480"/>
                <a:ext cx="252698" cy="241605"/>
              </a:xfrm>
              <a:prstGeom prst="rect">
                <a:avLst/>
              </a:prstGeom>
              <a:blipFill>
                <a:blip r:embed="rId8"/>
                <a:stretch>
                  <a:fillRect l="-16667" r="-4762"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B3401E92-A595-227A-BA75-9C18D6B8B872}"/>
                  </a:ext>
                </a:extLst>
              </p:cNvPr>
              <p:cNvSpPr txBox="1"/>
              <p:nvPr/>
            </p:nvSpPr>
            <p:spPr>
              <a:xfrm>
                <a:off x="5433834" y="4087836"/>
                <a:ext cx="260712" cy="243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fr-FR" sz="1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B3401E92-A595-227A-BA75-9C18D6B8B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834" y="4087836"/>
                <a:ext cx="260712" cy="243015"/>
              </a:xfrm>
              <a:prstGeom prst="rect">
                <a:avLst/>
              </a:prstGeom>
              <a:blipFill>
                <a:blip r:embed="rId9"/>
                <a:stretch>
                  <a:fillRect l="-23256" r="-4651" b="-3076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5F1FF03A-84CC-29FC-71DB-86C9660B6244}"/>
                  </a:ext>
                </a:extLst>
              </p:cNvPr>
              <p:cNvSpPr txBox="1"/>
              <p:nvPr/>
            </p:nvSpPr>
            <p:spPr>
              <a:xfrm>
                <a:off x="6292505" y="2130920"/>
                <a:ext cx="435440" cy="1898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fr-FR" sz="11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𝒔𝒐𝒍</m:t>
                              </m:r>
                              <m:r>
                                <a:rPr lang="fr-FR" sz="11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11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𝒕𝒊𝒓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5F1FF03A-84CC-29FC-71DB-86C9660B6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505" y="2130920"/>
                <a:ext cx="435440" cy="189860"/>
              </a:xfrm>
              <a:prstGeom prst="rect">
                <a:avLst/>
              </a:prstGeom>
              <a:blipFill>
                <a:blip r:embed="rId10"/>
                <a:stretch>
                  <a:fillRect l="-6944" r="-4167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1523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48E04BB-ACC3-5196-6AC2-1356E9495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417" y="1109557"/>
            <a:ext cx="10151166" cy="4638886"/>
          </a:xfrm>
          <a:prstGeom prst="rect">
            <a:avLst/>
          </a:prstGeo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0E59CAB5-040E-04F3-D4E2-DB17F46398ED}"/>
              </a:ext>
            </a:extLst>
          </p:cNvPr>
          <p:cNvCxnSpPr>
            <a:cxnSpLocks/>
          </p:cNvCxnSpPr>
          <p:nvPr/>
        </p:nvCxnSpPr>
        <p:spPr>
          <a:xfrm flipV="1">
            <a:off x="2998750" y="3392488"/>
            <a:ext cx="1" cy="1581262"/>
          </a:xfrm>
          <a:prstGeom prst="lin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AAC5A469-CD13-B927-94BC-3E0CD7081B27}"/>
              </a:ext>
            </a:extLst>
          </p:cNvPr>
          <p:cNvSpPr/>
          <p:nvPr/>
        </p:nvSpPr>
        <p:spPr>
          <a:xfrm>
            <a:off x="1673351" y="2020888"/>
            <a:ext cx="1325393" cy="137160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3D71CF48-7F37-C503-0D91-853D13113559}"/>
              </a:ext>
            </a:extLst>
          </p:cNvPr>
          <p:cNvCxnSpPr>
            <a:cxnSpLocks/>
          </p:cNvCxnSpPr>
          <p:nvPr/>
        </p:nvCxnSpPr>
        <p:spPr>
          <a:xfrm flipV="1">
            <a:off x="6404164" y="2968816"/>
            <a:ext cx="0" cy="2004934"/>
          </a:xfrm>
          <a:prstGeom prst="lin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8D6AA54-2575-270B-04C0-19D07FE3CBC1}"/>
              </a:ext>
            </a:extLst>
          </p:cNvPr>
          <p:cNvSpPr/>
          <p:nvPr/>
        </p:nvSpPr>
        <p:spPr>
          <a:xfrm>
            <a:off x="5078772" y="2496312"/>
            <a:ext cx="1325393" cy="4725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DB25D3AC-BA83-E9EB-864A-0077A252CEA2}"/>
              </a:ext>
            </a:extLst>
          </p:cNvPr>
          <p:cNvCxnSpPr>
            <a:cxnSpLocks/>
          </p:cNvCxnSpPr>
          <p:nvPr/>
        </p:nvCxnSpPr>
        <p:spPr>
          <a:xfrm flipV="1">
            <a:off x="9414792" y="2886520"/>
            <a:ext cx="0" cy="2154084"/>
          </a:xfrm>
          <a:prstGeom prst="lin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80B2B78-77BC-22D8-CC36-BA52BE07A1C1}"/>
              </a:ext>
            </a:extLst>
          </p:cNvPr>
          <p:cNvSpPr/>
          <p:nvPr/>
        </p:nvSpPr>
        <p:spPr>
          <a:xfrm>
            <a:off x="8290560" y="1828800"/>
            <a:ext cx="1124232" cy="105772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Signe de multiplication 16">
            <a:extLst>
              <a:ext uri="{FF2B5EF4-FFF2-40B4-BE49-F238E27FC236}">
                <a16:creationId xmlns:a16="http://schemas.microsoft.com/office/drawing/2014/main" id="{0DE147FB-FBBB-81A3-8FFF-780779CD81E2}"/>
              </a:ext>
            </a:extLst>
          </p:cNvPr>
          <p:cNvSpPr/>
          <p:nvPr/>
        </p:nvSpPr>
        <p:spPr>
          <a:xfrm>
            <a:off x="1124712" y="1453896"/>
            <a:ext cx="256032" cy="256032"/>
          </a:xfrm>
          <a:prstGeom prst="mathMultiply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6003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C74975E6-0C86-2C0D-1C03-38CA4DF43AE8}"/>
              </a:ext>
            </a:extLst>
          </p:cNvPr>
          <p:cNvCxnSpPr>
            <a:cxnSpLocks/>
          </p:cNvCxnSpPr>
          <p:nvPr/>
        </p:nvCxnSpPr>
        <p:spPr>
          <a:xfrm>
            <a:off x="6819954" y="1989882"/>
            <a:ext cx="72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419E6C69-F7DC-0316-44A5-385751940AED}"/>
              </a:ext>
            </a:extLst>
          </p:cNvPr>
          <p:cNvCxnSpPr>
            <a:cxnSpLocks/>
          </p:cNvCxnSpPr>
          <p:nvPr/>
        </p:nvCxnSpPr>
        <p:spPr>
          <a:xfrm>
            <a:off x="3939954" y="1989882"/>
            <a:ext cx="72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1B9B700-CF80-4993-1363-19B22CF5328D}"/>
              </a:ext>
            </a:extLst>
          </p:cNvPr>
          <p:cNvSpPr/>
          <p:nvPr/>
        </p:nvSpPr>
        <p:spPr>
          <a:xfrm>
            <a:off x="6585954" y="2043227"/>
            <a:ext cx="468000" cy="14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9A9E1B3D-DDC9-D643-D638-F1A4F560EE1D}"/>
              </a:ext>
            </a:extLst>
          </p:cNvPr>
          <p:cNvSpPr/>
          <p:nvPr/>
        </p:nvSpPr>
        <p:spPr>
          <a:xfrm>
            <a:off x="4479954" y="1809882"/>
            <a:ext cx="360000" cy="360000"/>
          </a:xfrm>
          <a:prstGeom prst="arc">
            <a:avLst>
              <a:gd name="adj1" fmla="val 857438"/>
              <a:gd name="adj2" fmla="val 10008154"/>
            </a:avLst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B73D1EA-FA48-A88E-2C82-7210DF13B222}"/>
              </a:ext>
            </a:extLst>
          </p:cNvPr>
          <p:cNvSpPr/>
          <p:nvPr/>
        </p:nvSpPr>
        <p:spPr>
          <a:xfrm>
            <a:off x="4515954" y="1845882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F4125D3-B40D-1102-AF1F-AC49C21130B0}"/>
              </a:ext>
            </a:extLst>
          </p:cNvPr>
          <p:cNvSpPr/>
          <p:nvPr/>
        </p:nvSpPr>
        <p:spPr>
          <a:xfrm>
            <a:off x="6675954" y="1845882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4FA399A-B722-EE0F-C3F8-1135C57F47CB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803954" y="1989882"/>
            <a:ext cx="1872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3A9B7BA-686D-0D0C-76AE-2AFFF1BD59A2}"/>
              </a:ext>
            </a:extLst>
          </p:cNvPr>
          <p:cNvCxnSpPr>
            <a:cxnSpLocks/>
          </p:cNvCxnSpPr>
          <p:nvPr/>
        </p:nvCxnSpPr>
        <p:spPr>
          <a:xfrm flipV="1">
            <a:off x="3938639" y="1989882"/>
            <a:ext cx="0" cy="712694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3C3C478-37F2-BA19-8C53-FC72D2FBC844}"/>
              </a:ext>
            </a:extLst>
          </p:cNvPr>
          <p:cNvCxnSpPr>
            <a:cxnSpLocks/>
          </p:cNvCxnSpPr>
          <p:nvPr/>
        </p:nvCxnSpPr>
        <p:spPr>
          <a:xfrm>
            <a:off x="7539954" y="1989882"/>
            <a:ext cx="0" cy="53177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5853C66E-F7C5-9D45-4609-DAC8FD58D6DE}"/>
                  </a:ext>
                </a:extLst>
              </p:cNvPr>
              <p:cNvSpPr txBox="1"/>
              <p:nvPr/>
            </p:nvSpPr>
            <p:spPr>
              <a:xfrm>
                <a:off x="3185368" y="2282129"/>
                <a:ext cx="708271" cy="2089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𝑙𝑎𝑚𝑒</m:t>
                              </m:r>
                              <m:r>
                                <m:rPr>
                                  <m:lit/>
                                </m:rPr>
                                <a:rPr lang="fr-FR" sz="11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𝑎𝑟𝑏𝑟𝑒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5853C66E-F7C5-9D45-4609-DAC8FD58D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368" y="2282129"/>
                <a:ext cx="708271" cy="208903"/>
              </a:xfrm>
              <a:prstGeom prst="rect">
                <a:avLst/>
              </a:prstGeom>
              <a:blipFill>
                <a:blip r:embed="rId2"/>
                <a:stretch>
                  <a:fillRect l="-4310" r="-1724" b="-2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006ADE4-EE8F-25FA-7E75-529D7061EE5E}"/>
                  </a:ext>
                </a:extLst>
              </p:cNvPr>
              <p:cNvSpPr txBox="1"/>
              <p:nvPr/>
            </p:nvSpPr>
            <p:spPr>
              <a:xfrm>
                <a:off x="7629954" y="2106838"/>
                <a:ext cx="897425" cy="2089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𝑐𝑜𝑢𝑟𝑟𝑜𝑖𝑒</m:t>
                              </m:r>
                              <m:r>
                                <m:rPr>
                                  <m:lit/>
                                </m:rPr>
                                <a:rPr lang="fr-FR" sz="11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𝑎𝑟𝑏𝑟𝑒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006ADE4-EE8F-25FA-7E75-529D7061E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954" y="2106838"/>
                <a:ext cx="897425" cy="208903"/>
              </a:xfrm>
              <a:prstGeom prst="rect">
                <a:avLst/>
              </a:prstGeom>
              <a:blipFill>
                <a:blip r:embed="rId3"/>
                <a:stretch>
                  <a:fillRect l="-3401" r="-1361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A6878E0-BA88-A381-C274-546397C3A09A}"/>
              </a:ext>
            </a:extLst>
          </p:cNvPr>
          <p:cNvCxnSpPr>
            <a:cxnSpLocks/>
          </p:cNvCxnSpPr>
          <p:nvPr/>
        </p:nvCxnSpPr>
        <p:spPr>
          <a:xfrm>
            <a:off x="4659954" y="2169882"/>
            <a:ext cx="0" cy="216699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59441FA6-98EC-AC94-F34B-2595115CFB6B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6819954" y="2187227"/>
            <a:ext cx="0" cy="208903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8ED62A41-204D-F5CA-65A4-85C063973BD9}"/>
              </a:ext>
            </a:extLst>
          </p:cNvPr>
          <p:cNvCxnSpPr>
            <a:cxnSpLocks/>
          </p:cNvCxnSpPr>
          <p:nvPr/>
        </p:nvCxnSpPr>
        <p:spPr>
          <a:xfrm flipH="1">
            <a:off x="4645659" y="2396130"/>
            <a:ext cx="2174295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1BADC16F-3A93-FCAE-B5EE-03138BE21FB3}"/>
              </a:ext>
            </a:extLst>
          </p:cNvPr>
          <p:cNvCxnSpPr>
            <a:cxnSpLocks/>
          </p:cNvCxnSpPr>
          <p:nvPr/>
        </p:nvCxnSpPr>
        <p:spPr>
          <a:xfrm>
            <a:off x="5771147" y="2397171"/>
            <a:ext cx="0" cy="216699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Forme libre : forme 35">
            <a:extLst>
              <a:ext uri="{FF2B5EF4-FFF2-40B4-BE49-F238E27FC236}">
                <a16:creationId xmlns:a16="http://schemas.microsoft.com/office/drawing/2014/main" id="{C8885A49-7B79-5CAF-98DC-D234F195286B}"/>
              </a:ext>
            </a:extLst>
          </p:cNvPr>
          <p:cNvSpPr/>
          <p:nvPr/>
        </p:nvSpPr>
        <p:spPr>
          <a:xfrm>
            <a:off x="5567193" y="2605034"/>
            <a:ext cx="418531" cy="153602"/>
          </a:xfrm>
          <a:custGeom>
            <a:avLst/>
            <a:gdLst>
              <a:gd name="connsiteX0" fmla="*/ 0 w 418531"/>
              <a:gd name="connsiteY0" fmla="*/ 9098 h 153602"/>
              <a:gd name="connsiteX1" fmla="*/ 77337 w 418531"/>
              <a:gd name="connsiteY1" fmla="*/ 150125 h 153602"/>
              <a:gd name="connsiteX2" fmla="*/ 181970 w 418531"/>
              <a:gd name="connsiteY2" fmla="*/ 109182 h 153602"/>
              <a:gd name="connsiteX3" fmla="*/ 332095 w 418531"/>
              <a:gd name="connsiteY3" fmla="*/ 150125 h 153602"/>
              <a:gd name="connsiteX4" fmla="*/ 418531 w 418531"/>
              <a:gd name="connsiteY4" fmla="*/ 0 h 15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531" h="153602">
                <a:moveTo>
                  <a:pt x="0" y="9098"/>
                </a:moveTo>
                <a:cubicBezTo>
                  <a:pt x="23504" y="71271"/>
                  <a:pt x="47009" y="133444"/>
                  <a:pt x="77337" y="150125"/>
                </a:cubicBezTo>
                <a:cubicBezTo>
                  <a:pt x="107665" y="166806"/>
                  <a:pt x="139510" y="109182"/>
                  <a:pt x="181970" y="109182"/>
                </a:cubicBezTo>
                <a:cubicBezTo>
                  <a:pt x="224430" y="109182"/>
                  <a:pt x="292668" y="168322"/>
                  <a:pt x="332095" y="150125"/>
                </a:cubicBezTo>
                <a:cubicBezTo>
                  <a:pt x="371522" y="131928"/>
                  <a:pt x="395026" y="65964"/>
                  <a:pt x="418531" y="0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584EAEEE-4AA8-6ED7-A1D1-B37CD4DB8559}"/>
              </a:ext>
            </a:extLst>
          </p:cNvPr>
          <p:cNvCxnSpPr>
            <a:cxnSpLocks/>
          </p:cNvCxnSpPr>
          <p:nvPr/>
        </p:nvCxnSpPr>
        <p:spPr>
          <a:xfrm rot="5400000">
            <a:off x="5771909" y="2397870"/>
            <a:ext cx="0" cy="43200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9ED1DE3B-9EA9-4E3D-9578-45824CF3B2BD}"/>
                  </a:ext>
                </a:extLst>
              </p:cNvPr>
              <p:cNvSpPr txBox="1"/>
              <p:nvPr/>
            </p:nvSpPr>
            <p:spPr>
              <a:xfrm>
                <a:off x="3878366" y="1780979"/>
                <a:ext cx="123175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9ED1DE3B-9EA9-4E3D-9578-45824CF3B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366" y="1780979"/>
                <a:ext cx="123175" cy="169277"/>
              </a:xfrm>
              <a:prstGeom prst="rect">
                <a:avLst/>
              </a:prstGeom>
              <a:blipFill>
                <a:blip r:embed="rId4"/>
                <a:stretch>
                  <a:fillRect l="-25000" r="-30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77473007-63BC-B4A4-3B49-AE53B6F779F7}"/>
                  </a:ext>
                </a:extLst>
              </p:cNvPr>
              <p:cNvSpPr txBox="1"/>
              <p:nvPr/>
            </p:nvSpPr>
            <p:spPr>
              <a:xfrm>
                <a:off x="4356884" y="1780979"/>
                <a:ext cx="12881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77473007-63BC-B4A4-3B49-AE53B6F77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884" y="1780979"/>
                <a:ext cx="128818" cy="169277"/>
              </a:xfrm>
              <a:prstGeom prst="rect">
                <a:avLst/>
              </a:prstGeom>
              <a:blipFill>
                <a:blip r:embed="rId5"/>
                <a:stretch>
                  <a:fillRect l="-23810" r="-2381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F44610B7-42B0-08B2-1595-F33EC3AA8062}"/>
                  </a:ext>
                </a:extLst>
              </p:cNvPr>
              <p:cNvSpPr txBox="1"/>
              <p:nvPr/>
            </p:nvSpPr>
            <p:spPr>
              <a:xfrm>
                <a:off x="6540982" y="1780979"/>
                <a:ext cx="12323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F44610B7-42B0-08B2-1595-F33EC3AA8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982" y="1780979"/>
                <a:ext cx="123239" cy="169277"/>
              </a:xfrm>
              <a:prstGeom prst="rect">
                <a:avLst/>
              </a:prstGeom>
              <a:blipFill>
                <a:blip r:embed="rId6"/>
                <a:stretch>
                  <a:fillRect l="-25000" r="-25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296C7F8F-E7D4-F0C9-5AC5-F98581706E4A}"/>
                  </a:ext>
                </a:extLst>
              </p:cNvPr>
              <p:cNvSpPr txBox="1"/>
              <p:nvPr/>
            </p:nvSpPr>
            <p:spPr>
              <a:xfrm>
                <a:off x="7472981" y="1780979"/>
                <a:ext cx="13394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296C7F8F-E7D4-F0C9-5AC5-F98581706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2981" y="1780979"/>
                <a:ext cx="133946" cy="169277"/>
              </a:xfrm>
              <a:prstGeom prst="rect">
                <a:avLst/>
              </a:prstGeom>
              <a:blipFill>
                <a:blip r:embed="rId7"/>
                <a:stretch>
                  <a:fillRect l="-22727" r="-22727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B9D48251-6524-9105-9165-A470C93D49EA}"/>
              </a:ext>
            </a:extLst>
          </p:cNvPr>
          <p:cNvCxnSpPr>
            <a:cxnSpLocks/>
          </p:cNvCxnSpPr>
          <p:nvPr/>
        </p:nvCxnSpPr>
        <p:spPr>
          <a:xfrm flipV="1">
            <a:off x="6819954" y="1294417"/>
            <a:ext cx="0" cy="681824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7E0124-6EF8-D914-88BF-1B6E0962DA87}"/>
                  </a:ext>
                </a:extLst>
              </p:cNvPr>
              <p:cNvSpPr txBox="1"/>
              <p:nvPr/>
            </p:nvSpPr>
            <p:spPr>
              <a:xfrm>
                <a:off x="6871148" y="1293377"/>
                <a:ext cx="182806" cy="182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7E0124-6EF8-D914-88BF-1B6E0962D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1148" y="1293377"/>
                <a:ext cx="182806" cy="182614"/>
              </a:xfrm>
              <a:prstGeom prst="rect">
                <a:avLst/>
              </a:prstGeom>
              <a:blipFill>
                <a:blip r:embed="rId8"/>
                <a:stretch>
                  <a:fillRect l="-16667" r="-10000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62D5870-44AD-FB58-8EB5-B2AF97F9A470}"/>
              </a:ext>
            </a:extLst>
          </p:cNvPr>
          <p:cNvCxnSpPr>
            <a:cxnSpLocks/>
          </p:cNvCxnSpPr>
          <p:nvPr/>
        </p:nvCxnSpPr>
        <p:spPr>
          <a:xfrm flipV="1">
            <a:off x="4652571" y="1307051"/>
            <a:ext cx="0" cy="681824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D3593CDB-D2C0-E391-158A-DD375AC3300E}"/>
                  </a:ext>
                </a:extLst>
              </p:cNvPr>
              <p:cNvSpPr txBox="1"/>
              <p:nvPr/>
            </p:nvSpPr>
            <p:spPr>
              <a:xfrm>
                <a:off x="4707973" y="1294417"/>
                <a:ext cx="186718" cy="182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D3593CDB-D2C0-E391-158A-DD375AC33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973" y="1294417"/>
                <a:ext cx="186718" cy="182614"/>
              </a:xfrm>
              <a:prstGeom prst="rect">
                <a:avLst/>
              </a:prstGeom>
              <a:blipFill>
                <a:blip r:embed="rId9"/>
                <a:stretch>
                  <a:fillRect l="-16129" r="-6452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FBDB9C64-9D40-AD67-D305-166925A4C1CC}"/>
              </a:ext>
            </a:extLst>
          </p:cNvPr>
          <p:cNvCxnSpPr>
            <a:cxnSpLocks/>
          </p:cNvCxnSpPr>
          <p:nvPr/>
        </p:nvCxnSpPr>
        <p:spPr>
          <a:xfrm>
            <a:off x="4665741" y="1988875"/>
            <a:ext cx="31083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FF554FA-35BC-A669-6CF1-3D3444D6D926}"/>
                  </a:ext>
                </a:extLst>
              </p:cNvPr>
              <p:cNvSpPr txBox="1"/>
              <p:nvPr/>
            </p:nvSpPr>
            <p:spPr>
              <a:xfrm>
                <a:off x="4841024" y="1732461"/>
                <a:ext cx="18216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FF554FA-35BC-A669-6CF1-3D3444D6D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024" y="1732461"/>
                <a:ext cx="182166" cy="169277"/>
              </a:xfrm>
              <a:prstGeom prst="rect">
                <a:avLst/>
              </a:prstGeom>
              <a:blipFill>
                <a:blip r:embed="rId10"/>
                <a:stretch>
                  <a:fillRect l="-16667" r="-3333" b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41154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1643</TotalTime>
  <Words>121</Words>
  <Application>Microsoft Office PowerPoint</Application>
  <PresentationFormat>Grand écran</PresentationFormat>
  <Paragraphs>81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22</cp:revision>
  <dcterms:created xsi:type="dcterms:W3CDTF">2022-05-07T15:21:57Z</dcterms:created>
  <dcterms:modified xsi:type="dcterms:W3CDTF">2022-07-17T11:17:27Z</dcterms:modified>
</cp:coreProperties>
</file>