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>
        <p:scale>
          <a:sx n="100" d="100"/>
          <a:sy n="100" d="100"/>
        </p:scale>
        <p:origin x="-764" y="-8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89BC2-B3E5-483B-BA06-D6281E5F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E79795-758D-4AC1-9601-9C160964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C5ABF-D8A1-4690-B7E4-D76C171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A7CD2-30A9-40F1-8AF5-9CACF276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40458-82E0-4FEA-A767-05A35542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23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7074E-B3E7-4F53-96F6-08685272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5196B4-215C-4A85-970D-E115E160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AF027-DE62-4CC0-A47A-E725D967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2FAEC-DFDE-445D-B53E-19904B30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5EA05-C036-4131-A382-FE58CCC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E87EFE-F1D2-4CE8-B5A0-46FB26ECF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9EEC0-01E8-4F9E-9AC0-A501B7A3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C6515-A687-44EF-BA3A-2A35B3AC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5E9B6-560E-4998-B8A2-6DC9059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F0E65-20E9-43DA-86B6-9E00EA3E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D5B0F-441A-425D-B13C-9E2F0387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F8674-26AD-47A8-B2F9-424141D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40907-910E-4914-ACE2-DB7105D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22259-8245-4882-83AD-E7308161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C061D-5969-4AD7-8FB3-920E5EB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9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747A5-4105-40A3-AD84-20FB0431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2A043-790B-4627-9122-07CA8BD8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9B2C0-82BD-4422-87CF-B83B2E56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0C823-C52C-4FC5-A0EB-FA6B861D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0E3B4-17A5-40D7-AAA1-6F99AECC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99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75ADF-547C-4B2E-B521-AD3B2EE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D458B-E5A9-4633-ABFB-70031DA87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447824-E22B-4D64-AF74-4D94F391C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DEF2AE-6237-4648-8DBD-55F5410A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2C5BB0-6237-42A9-8F0E-118E20FA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DC6B7-031B-4FD3-A17F-EF73A165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974E4-A787-4FAE-9548-AC05690C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F95BD-51D5-4A8C-AFF1-D90A139F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1D7FE7-40AF-4307-8C9C-E1BF926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F866C3-BB1E-44BE-9D72-42E8D33B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1441B-6DAC-45F6-9F33-52B75CA8B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1670E8-A5EC-411E-B27B-D35F339C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50D565-689E-437C-AE51-122EC93E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F1F582-7C98-4C7B-B762-44D34BD8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B7385-63FD-4BE3-8581-0BF5394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9492E2-2DCB-4978-9370-0B0AFFB3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71FE40-ED76-4833-88AC-4D786053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62CCE8-4B17-4DA7-AF26-4B08B4DE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3D8FA7-F8AF-4FD6-8A46-DAB3FDC0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CC7110-B037-4C54-87F0-5DC1E68F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4607C-2713-410F-93CB-8217359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0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2DCA3-2F08-419B-B950-5635D42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E21C5-FF09-4308-8065-23C0ADE4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753EF6-9D04-4F7F-8542-41E76EDA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CD7D5-71A9-4E8B-A8A9-D0D9C273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3240BE-D897-47A6-AB38-C1F238B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F15FD3-E8BA-41C0-86A3-CC8EF5B4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3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85742-B637-43BE-A9B9-05CA6958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6BF22B-F0E9-4015-9E6C-641B2D5F8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B48DB-7406-4145-BA01-2157DE9FC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23B945-EAA5-4803-A12E-2D0B2945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794B1-0F86-4746-9608-EF9C6CCA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A467A-30AC-4904-A64F-2E1A6FE6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B70EDD-6A95-4B84-81D8-C9A3EBE8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579F8-EFA6-45F9-B88F-41825B0A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6C2A2-C36B-46BC-B23D-3D42D228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3F659-5F35-4319-8C79-82D8463E6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4A077-F8F4-40B1-9119-76DB88BD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3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CB19ABB-5B8D-435D-BAE6-6BF0EFA5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44724"/>
            <a:ext cx="3238952" cy="2591162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1B557512-9EB2-4703-98AD-B8510CF01772}"/>
              </a:ext>
            </a:extLst>
          </p:cNvPr>
          <p:cNvGrpSpPr/>
          <p:nvPr/>
        </p:nvGrpSpPr>
        <p:grpSpPr>
          <a:xfrm>
            <a:off x="1968679" y="4056747"/>
            <a:ext cx="1379048" cy="1345903"/>
            <a:chOff x="1968679" y="4056747"/>
            <a:chExt cx="1379048" cy="1345903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9678C28-DF80-4A56-B5E9-FC4FAEA76BF2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70B95CB7-2E49-41AA-9111-0C8285EF99BE}"/>
                </a:ext>
              </a:extLst>
            </p:cNvPr>
            <p:cNvGrpSpPr/>
            <p:nvPr/>
          </p:nvGrpSpPr>
          <p:grpSpPr>
            <a:xfrm>
              <a:off x="2164013" y="4056747"/>
              <a:ext cx="1183714" cy="1034780"/>
              <a:chOff x="2164013" y="4056747"/>
              <a:chExt cx="1183714" cy="1034780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6B89750D-A1E0-4C3C-99B8-DFAEBB9A1662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9106CC7E-0B05-497B-91DD-AFB22F13880A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F509674D-A0E0-4549-A62B-F9341707A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6275E99-7FEE-468E-873D-2DC5CED03D64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F455B6B6-4400-4103-8B30-646CA040AF4B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BA2C37E2-47D9-4700-A7D8-69EAC3F4C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ECF97564-1EC4-42B5-8846-82606263040A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B1C95BD5-5F9B-4472-9B3B-BA4E9184311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B1C95BD5-5F9B-4472-9B3B-BA4E918431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30000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9F42E243-BD16-4E5C-A398-92C94C0CA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9F42E243-BD16-4E5C-A398-92C94C0CA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1" t="-25806" r="-809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40005FD0-5207-4C17-81BA-B8174D8AAD13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40005FD0-5207-4C17-81BA-B8174D8AAD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t="-30000" r="-10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48CB1415-616E-4E54-8696-56792DFB1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48CB1415-616E-4E54-8696-56792DFB1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6EBC908-FF40-4C05-AB46-B2BB444B8A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13" y="4123872"/>
                    <a:ext cx="12311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6EBC908-FF40-4C05-AB46-B2BB444B8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4013" y="4123872"/>
                    <a:ext cx="123111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t="-25806" r="-8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D9D2F904-B170-4187-A33B-517F1825C406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D9D2F904-B170-4187-A33B-517F1825C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26481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9F16AC5-E0BE-4F08-81DD-08B0CE362728}"/>
              </a:ext>
            </a:extLst>
          </p:cNvPr>
          <p:cNvGrpSpPr/>
          <p:nvPr/>
        </p:nvGrpSpPr>
        <p:grpSpPr>
          <a:xfrm>
            <a:off x="3412988" y="4055705"/>
            <a:ext cx="1394539" cy="1345903"/>
            <a:chOff x="1968679" y="4056747"/>
            <a:chExt cx="1394539" cy="1345903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DE5E8C1-771E-44FA-BB8E-D272F82DBE39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EA47FE5-B842-40A1-B732-CDE1BEF4D2A7}"/>
                </a:ext>
              </a:extLst>
            </p:cNvPr>
            <p:cNvGrpSpPr/>
            <p:nvPr/>
          </p:nvGrpSpPr>
          <p:grpSpPr>
            <a:xfrm>
              <a:off x="2164013" y="4056747"/>
              <a:ext cx="1199205" cy="1034780"/>
              <a:chOff x="2164013" y="4056747"/>
              <a:chExt cx="1199205" cy="1034780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8B323DF-922F-4E21-83BE-5650180F4521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312E833E-D98B-4AB7-80B9-E9B2217520BE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>
                  <a:extLst>
                    <a:ext uri="{FF2B5EF4-FFF2-40B4-BE49-F238E27FC236}">
                      <a16:creationId xmlns:a16="http://schemas.microsoft.com/office/drawing/2014/main" id="{925705EE-4928-4D26-A91A-0FADF69D35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15494CCD-839C-49E3-BA2D-17912EAA5A9E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53" name="Connecteur droit avec flèche 52">
                  <a:extLst>
                    <a:ext uri="{FF2B5EF4-FFF2-40B4-BE49-F238E27FC236}">
                      <a16:creationId xmlns:a16="http://schemas.microsoft.com/office/drawing/2014/main" id="{2870A1BF-BCC4-4CE9-B197-0A595905469C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>
                  <a:extLst>
                    <a:ext uri="{FF2B5EF4-FFF2-40B4-BE49-F238E27FC236}">
                      <a16:creationId xmlns:a16="http://schemas.microsoft.com/office/drawing/2014/main" id="{E3C2B915-0C76-48D6-ADCD-85C1B0D0F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6AC2EB79-66FA-4825-8162-9C4C18C22CDB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D684DF91-28E8-4930-AEB8-A2FA9A514C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311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D684DF91-28E8-4930-AEB8-A2FA9A514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3111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000" t="-30000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38DD43B8-AB45-48C4-8F92-CD6043F90C78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38DD43B8-AB45-48C4-8F92-CD6043F90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11634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789" t="-25806" r="-8947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500579D9-D082-43AF-B418-6E04DC91DCF2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500579D9-D082-43AF-B418-6E04DC91DC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27343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048" r="-952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69C775EF-7DFB-4F2A-9100-3EB4CB83D0D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5356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69C775EF-7DFB-4F2A-9100-3EB4CB83D0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53567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538" r="-769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DCD4C1A4-7CA1-408E-B603-244C594C2B4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13" y="4123872"/>
                    <a:ext cx="1737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DCD4C1A4-7CA1-408E-B603-244C594C2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4013" y="4123872"/>
                    <a:ext cx="173766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286" r="-3571" b="-967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5DCA7C1-8860-4974-96EB-A761732E4B0E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3043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5DCA7C1-8860-4974-96EB-A761732E4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3043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E4F5216B-129E-42B7-8EFC-F01CFD0EB7E6}"/>
              </a:ext>
            </a:extLst>
          </p:cNvPr>
          <p:cNvGrpSpPr/>
          <p:nvPr/>
        </p:nvGrpSpPr>
        <p:grpSpPr>
          <a:xfrm>
            <a:off x="4857297" y="4029815"/>
            <a:ext cx="1425061" cy="1370751"/>
            <a:chOff x="1968679" y="4031899"/>
            <a:chExt cx="1425061" cy="1370751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13B7615-C1F4-4492-BD71-899A29B9DD67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3289ACF-3046-45AA-B578-D97F917BDA35}"/>
                </a:ext>
              </a:extLst>
            </p:cNvPr>
            <p:cNvGrpSpPr/>
            <p:nvPr/>
          </p:nvGrpSpPr>
          <p:grpSpPr>
            <a:xfrm>
              <a:off x="2111887" y="4031899"/>
              <a:ext cx="1281853" cy="1059628"/>
              <a:chOff x="2111887" y="4031899"/>
              <a:chExt cx="1281853" cy="1059628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A0D8098-77DA-47D6-BB91-02F2B42EC6DE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6EF95D92-4CCC-4EFF-A400-926F02292527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>
                  <a:extLst>
                    <a:ext uri="{FF2B5EF4-FFF2-40B4-BE49-F238E27FC236}">
                      <a16:creationId xmlns:a16="http://schemas.microsoft.com/office/drawing/2014/main" id="{ED31EA09-6A55-4785-A4D3-817140E00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54DAE949-57FC-4E75-BFDA-D0F17344C1A7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317757D2-EEB0-4A71-B598-832710818375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avec flèche 69">
                  <a:extLst>
                    <a:ext uri="{FF2B5EF4-FFF2-40B4-BE49-F238E27FC236}">
                      <a16:creationId xmlns:a16="http://schemas.microsoft.com/office/drawing/2014/main" id="{77F88A37-81FF-435B-8609-ABDEE1EF6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70E29EB-A2AB-401F-AE44-0505218B9771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C2780D4F-6602-4861-BCCF-C0BD2178117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C2780D4F-6602-4861-BCCF-C0BD217811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7343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4286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EC5508CE-C30D-4D70-84A5-605CCBE81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5356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EC5508CE-C30D-4D70-84A5-605CCBE817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53567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000" r="-12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2381DCC5-A1A7-4CCA-A3F3-85E24BCF49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737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2381DCC5-A1A7-4CCA-A3F3-85E24BCF4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73766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4286" t="-30000" r="-6071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1CE02ABA-C7AC-4129-8485-245BDD49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840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1CE02ABA-C7AC-4129-8485-245BDD49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84089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677" b="-967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5D97FE51-AC59-41FA-9F81-225FC5976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111887" y="4031899"/>
                    <a:ext cx="18569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5D97FE51-AC59-41FA-9F81-225FC5976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887" y="4031899"/>
                    <a:ext cx="185692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355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FEBDCC02-E332-4E76-8973-D59DB5DC98BC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3197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FEBDCC02-E332-4E76-8973-D59DB5DC9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31970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121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3</cp:revision>
  <dcterms:created xsi:type="dcterms:W3CDTF">2025-09-16T10:46:43Z</dcterms:created>
  <dcterms:modified xsi:type="dcterms:W3CDTF">2025-09-16T20:44:18Z</dcterms:modified>
</cp:coreProperties>
</file>