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1" r:id="rId6"/>
    <p:sldId id="262" r:id="rId7"/>
    <p:sldId id="263" r:id="rId8"/>
    <p:sldId id="264" r:id="rId9"/>
    <p:sldId id="265" r:id="rId10"/>
    <p:sldId id="259" r:id="rId11"/>
    <p:sldId id="26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32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20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00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216 138 24575,'-5'1'0,"1"-1"0,-1 1 0,0 0 0,1 1 0,-1-1 0,0 1 0,1 0 0,0 0 0,-1 0 0,1 1 0,0 0 0,0-1 0,1 1 0,-1 1 0,0-1 0,1 0 0,0 1 0,-5 6 0,-2 5 0,0 0 0,0 1 0,-11 27 0,12-19 0,1 1 0,-7 33 0,-6 19 0,14-56 0,1 1 0,1 0 0,1 0 0,1 0 0,0 1 0,2-1 0,3 38 0,0-49 0,0 0 0,1 0 0,0-1 0,1 1 0,0-1 0,0 0 0,10 15 0,5 5 0,23 28 0,-34-49 0,0 1 0,1-1 0,0-1 0,0 0 0,1 0 0,0-1 0,0 0 0,1-1 0,0 0 0,0-1 0,0 0 0,0 0 0,1-2 0,0 1 0,0-1 0,0-1 0,0 0 0,1-1 0,14 0 0,0 0 0,-1-2 0,0-1 0,51-9 0,-64 7 0,0 1 0,0-2 0,0 0 0,-1-1 0,1 0 0,-1 0 0,-1-2 0,1 1 0,13-14 0,-6 4 0,-2-1 0,0-1 0,-1-1 0,-1 0 0,15-28 0,-4 1 0,27-71 0,-42 91 0,-2 0 0,0-1 0,-2 0 0,6-48 0,-12 66 0,0-1 0,-1 0 0,0 0 0,0 1 0,-1-1 0,-1 0 0,0 1 0,0-1 0,-1 1 0,-1 0 0,1 0 0,-2 0 0,1 0 0,-1 1 0,-12-16 0,5 8 0,-2 2 0,0 0 0,0 0 0,-1 1 0,-1 1 0,0 1 0,-28-17 0,13 15 0,0 0 0,-1 3 0,-1 0 0,0 2 0,0 1 0,0 2 0,-1 2 0,0 0 0,0 3 0,-67 4 0,95-1-22,0-1 0,0 1 0,0 0 0,1 0 0,-1 1 0,1 0 0,-1 0 0,1 0-1,0 0 1,0 1 0,-6 5 0,-2 2-1078,-6 3-5726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01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745 0 24575,'-9'8'0,"0"0"0,0-1 0,-1-1 0,-14 8 0,-10 7 0,-300 227 0,257-175 0,8-8 0,56-52 0,1 0 0,0 1 0,0 1 0,2-1 0,-18 32 0,14-22 0,-23 30 0,13-17-1365,16-20-5461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02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24575,'0'4'0,"5"3"0,1-6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51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1499 1127 24575,'-6'1'0,"-1"0"0,1 1 0,0 0 0,0 0 0,-1 0 0,1 1 0,1-1 0,-1 2 0,0-1 0,-6 6 0,1-3 0,-29 22 0,1 2 0,-59 58 0,45-38 0,-256 250 0,258-249 0,-125 140 0,31 13 0,27-35 0,102-146 0,2 1 0,1 1 0,-12 28 0,-23 43 0,15-41 0,2 2 0,3 1 0,-28 80 0,28-59 0,8-24 0,-14 61 0,19-37 0,4 1 0,-2 87 0,13 162 0,2-150 0,-1-112 0,2 0 0,3 0 0,29 126 0,-9-111 0,3 0 0,4-2 0,73 127 0,-46-87 0,-37-70 0,57 90 0,-55-106 0,57 89 0,-55-65 0,-22-45 0,1 0 0,0 0 0,12 17 0,44 46 0,-5-9 0,-27-29 0,40 35 0,-17-18 0,8 5 0,2-2 0,2-2 0,3-4 0,93 55 0,-102-74 0,0-3 0,3-2 0,0-3 0,101 26 0,270 39 0,-407-85 0,105 18 0,219 12 0,141-35 0,-189-2 0,-233-1 0,90-16 0,-58 5 0,491-31 0,-476 38 0,128-24 0,38-4 0,-94 26 0,124-12 0,256-56 0,-50-3 0,-310 50 0,129-25 0,28-24 0,-77 17 0,45 1 0,-183 36 0,-74 8 0,108-39 0,-166 50 0,1 1 0,0 0 0,0 1 0,0 2 0,23-2 0,80 5 0,-61 0 0,-41-1 0,148 5 0,-132-1 0,0 0 0,59 17 0,-38-5 0,215 67 0,69 28 0,62-23 0,-394-86 0,437 106 0,-250-56 0,-97-29 0,0-4 0,1-5 0,175 2 0,177-18 0,-434 1 0,0-1 0,-1 0 0,1-1 0,-1 0 0,0-2 0,18-6 0,94-48 0,-117 53 0,1 2 0,0 0 0,0 0 0,0 1 0,1 1 0,17-1 0,-14 1 0,-1 0 0,1-2 0,23-6 0,95-45 0,-131 54 0,-1-1 0,0 0 0,0 0 0,1-1 0,-1 1 0,-1-1 0,1 1 0,0-1 0,-1 0 0,1 0 0,-1 0 0,0 0 0,0-1 0,0 1 0,0-1 0,-1 1 0,1-1 0,-1 1 0,0-1 0,0 0 0,1-6 0,0-9 0,0-1 0,-1 1 0,-2-22 0,1 16 0,12-210 0,16-7 0,-16 49 0,-11 131 0,17-110 0,6 51 0,-1 17 0,-5-2 0,5-126 0,-25-128 0,-2 326 0,0 0 0,-17-62 0,-31-63 0,22 73 0,-87-235 0,68 165 0,-18-52 0,44 145 0,-39-73 0,45 107 0,0 2 0,-2 0 0,-2 1 0,0 1 0,-1 0 0,-2 2 0,0 1 0,-2 1 0,-41-27 0,2 8 0,-2 3 0,-138-54 0,-178-26 0,211 70 0,-410-74 0,342 80 0,-222-32-366,53 10 62,-718-169 304,670 129 0,-183-47 0,-417-187-1223,592 179 1223,-547-111 0,925 250 0,-1261-252 0,513 150-135,570 96 471,-315 13 0,566 12-337,1 1 1,-1 1-1,0 0 0,0 1 1,1 0-1,0 1 0,-1 1 0,2 0 1,-1 0-1,0 2 0,1-1 1,-15 12-1,12-8-6825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23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8 323 24575,'85'154'0,"-21"-14"0,-5 4 0,-8 1 0,50 224 0,-96-335 0,0 0 0,-3 1 0,-1 40 0,1 28 0,11-18 0,-7-58 0,2 47 0,-8-70 0,0 0 0,0 1 0,1-1 0,-1 1 0,1-1 0,0 0 0,0 0 0,1 0 0,-1 1 0,1-1 0,0-1 0,4 8 0,-4-9 0,1 0 0,-1 0 0,0 0 0,0-1 0,1 1 0,-1 0 0,1-1 0,0 0 0,-1 1 0,1-1 0,0 0 0,0 0 0,0-1 0,0 1 0,-1-1 0,1 1 0,0-1 0,0 0 0,0 0 0,4-1 0,-1 1 0,0-1 0,1 0 0,-1 0 0,0-1 0,0 1 0,0-2 0,0 1 0,10-5 0,0-3 0,24-19 0,-29 20 0,1 1 0,1-1 0,-1 2 0,17-8 0,270-77 0,-194 64 0,32-9 0,-105 31 0,0 2 0,0 2 0,0 0 0,46 5 0,-3 0 0,-2-2 0,94-3 0,-165 2 0,1-1 0,-1 1 0,0 0 0,1-1 0,-1 0 0,1 0 0,-1 1 0,0-1 0,0-1 0,0 1 0,0 0 0,1 0 0,-2-1 0,1 1 0,0-1 0,0 0 0,2-2 0,-2 1 0,0 0 0,0-1 0,0 1 0,-1-1 0,0 1 0,1-1 0,-1 1 0,0-1 0,-1 0 0,2-5 0,-2-8 0,0-1 0,-1 0 0,-1 1 0,-3-19 0,1 16 0,-62-286 0,6 35 0,34 102 0,-20-104 0,16 160 0,-1-9 0,29 114 0,0-1 0,0 1 0,0 0 0,-1 0 0,0-1 0,-1 2 0,-8-14 0,11 18 0,-1 1 0,0 0 0,0 0 0,0 0 0,0 0 0,0 0 0,-1 0 0,1 1 0,0-1 0,-1 1 0,0-1 0,1 1 0,-1 0 0,0 0 0,1 0 0,-1 0 0,0 1 0,0-1 0,0 1 0,0 0 0,1 0 0,-1 0 0,0 0 0,0 0 0,0 0 0,-4 2 0,-24 6 0,0 2 0,0 1 0,-35 19 0,-13 4 0,-263 77 0,300-100 0,-1-2 0,0-2 0,-51 1 0,-132-7 0,198 1 0,1 1 0,-1 1 0,1 1 0,-1 1 0,-27 11 0,24-4-144,0 0-1,0 3 1,-48 31-1,59-34-642,2-2-6039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26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24575,'0'0'0,"0"5"0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27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7 0,0 4 0,0 3 0,0 2 0,0 2 0,0 0 0,0-1 0,0-4-8191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29.6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24575,'0'403'0,"0"-400"0,-1 1 0,2 0 0,-1 0 0,0 0 0,1 0 0,0 0 0,0 0 0,0-1 0,0 1 0,1 0 0,-1-1 0,1 1 0,2 3 0,-2-5 0,0 0 0,0 0 0,0-1 0,0 1 0,1-1 0,-1 1 0,0-1 0,1 0 0,-1 0 0,1 0 0,-1 0 0,1 0 0,-1 0 0,1-1 0,0 1 0,-1-1 0,1 0 0,0 0 0,-1 0 0,5 0 0,6-1 0,0-1 0,0 0 0,0-1 0,0 0 0,0-1 0,-1 0 0,0-1 0,12-7 0,11-7 0,41-33 0,19-10 0,-74 49 0,-1 0 0,0-2 0,0 0 0,-2-1 0,27-30 0,-42 43-195,0 0 0,1 0 0,-1 0 0,1 0 0,0 0 0,4-1 0,7-3-6631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3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3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 24575,'-1'2'0,"0"0"0,0 1 0,0-1 0,-1 0 0,1 0 0,-1 0 0,0 0 0,1 0 0,-1-1 0,0 1 0,0 0 0,-3 1 0,-9 10 0,-7 12 0,-4 7 0,-50 47 0,3-8 336,-13 10-2037,73-71-5125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3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24575,'0'5'0,"0"6"0,0 5 0,0 5 0,0 4 0,0 1 0,0 1 0,0 1 0,0 0 0,0 0 0,0-5-8191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9T19:24:36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E1D6D-800A-C381-26AA-641A78B28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1992FF-94B0-8310-5C37-167532CB0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2EA9C1-1251-0FC1-3C09-18F530CA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C9D1F-544E-F451-116B-E2A1F59A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3D9249-6F98-EF63-9C9E-1C475BA7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764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C8BC2C-3715-0233-1F08-4B77959D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BCD25A-DB4D-E8B9-1C9C-43DE6C18A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B336D-61B6-D90E-E1A2-DF4890BB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27F194-A161-5B48-B7E6-7520D44C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2CAE55-7FFD-6AB4-C213-71A11206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84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638C1E-B1F5-5E46-7CA5-3C6FD353A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AEB375-5D20-7BC0-C14F-275D35A9A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EFB252-DD81-5D53-2963-E049B621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3FB14D-2AB8-B8BE-3E2C-5D278D19F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2878ED-ACE1-70FD-27F5-7FCB9DE7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50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135D6-6149-CA67-4B94-A1149CA2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207083-2340-40A8-D055-F231FBD2B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3AEBDB-230B-F4C4-7102-DC88262F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BD2763-1260-AAAD-1CFC-E95A180B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69A0AC-8A3F-8B94-EDBB-8FFCA16E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508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B53524-63EA-2427-3430-0CD3EE09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B302E6-C167-F948-C00F-352630AC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38AEB1-44E5-0AFA-A988-C514280F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02CD5F-01EE-9279-A186-3A306D37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FC1E8F-61A9-0C37-E2C3-5726239A8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04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5AAFF-F429-0316-D2C1-43928278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C0A6EC-BC4E-6B0F-A6A5-5AF8211F8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67395A-1E2E-3DEE-E847-D807D51A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94ECC8A-7EAC-34E4-B254-BADC508B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F61AAE-659A-A382-C3BE-880D8966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9B2302-DB0D-4FAC-B2DD-781FD935F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4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12698C-8BFE-6ADD-B58F-0A753CBA5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32C82F-E3DB-7E1E-5C5E-59EDF4A3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1C40FAD-84DB-EB27-2766-47CDC0160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AB632F-B822-4855-1192-B460C5D02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9BC7167-4C79-2C94-B4C9-FB727F02E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1E1A0F-2E28-0410-1D08-B1D789F7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6E64191-589C-CB6D-945E-460F8DFF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2028BB-3AF2-C205-1A93-E751D4A7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36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74B93-C3B8-B052-A421-78C8F59A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6A9ADD-C371-7073-8A20-4B7DADF9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FBF5C3-0C87-C483-2FAC-4EFE3B95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414B06-958C-7BE1-82B9-916DF9AD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4706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B046BA1-1223-1AD7-6B09-6ED4782E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3FC9F9-FC41-B1E9-A0CE-45C7CDCD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E01D96-DA4B-5529-DFD8-EC28F4284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479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10241-1462-0B48-120B-93F05CE9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1DD30-0D31-BD77-E957-77A8297FC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F6B6A80-6CD3-C855-6858-56F8E3632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FF3212-229D-7AFB-B513-D6F94586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F4C17E-7545-DC71-F1B1-75B06880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5CEB25-4102-94B6-5298-2D09E12B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24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7F7277-E1EF-BD47-5170-5CC5E2E1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E763F86-8B4E-D755-80E3-AA0BAEB4D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FC31E6-B14C-7D0E-2412-34406D654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8FB8D7-81D8-70B4-6ED7-4803E5639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5A81D-9CC5-4ECE-BDBC-3CB37B02B3B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1439EF-E5D6-D2FD-1C30-5B4DC053A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F2EE2F-8324-8F66-2E30-4E36AAEB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2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117995-4BC5-5DCF-02B9-505D4E56F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32BE57-67C9-98EB-3D94-015B78DFD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B1D3E3-1D36-A5C7-F53B-FFF289DFA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5A81D-9CC5-4ECE-BDBC-3CB37B02B3B4}" type="datetimeFigureOut">
              <a:rPr lang="fr-FR" smtClean="0"/>
              <a:t>31/05/2023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724E6D-1612-2F08-9D33-E0499E8E8F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E6ADA-03AD-33FF-4470-92FFEA0D1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31679-EB79-44CE-91D6-EDFA8AE0AA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240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26" Type="http://schemas.openxmlformats.org/officeDocument/2006/relationships/image" Target="../media/image34.png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3.xml"/><Relationship Id="rId12" Type="http://schemas.openxmlformats.org/officeDocument/2006/relationships/image" Target="../media/image28.png"/><Relationship Id="rId17" Type="http://schemas.openxmlformats.org/officeDocument/2006/relationships/image" Target="../media/image30.png"/><Relationship Id="rId25" Type="http://schemas.openxmlformats.org/officeDocument/2006/relationships/customXml" Target="../ink/ink13.xml"/><Relationship Id="rId2" Type="http://schemas.openxmlformats.org/officeDocument/2006/relationships/image" Target="../media/image6.png"/><Relationship Id="rId16" Type="http://schemas.openxmlformats.org/officeDocument/2006/relationships/customXml" Target="../ink/ink8.xml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customXml" Target="../ink/ink5.xml"/><Relationship Id="rId24" Type="http://schemas.openxmlformats.org/officeDocument/2006/relationships/image" Target="../media/image33.png"/><Relationship Id="rId5" Type="http://schemas.openxmlformats.org/officeDocument/2006/relationships/customXml" Target="../ink/ink2.xml"/><Relationship Id="rId15" Type="http://schemas.openxmlformats.org/officeDocument/2006/relationships/image" Target="../media/image29.png"/><Relationship Id="rId23" Type="http://schemas.openxmlformats.org/officeDocument/2006/relationships/customXml" Target="../ink/ink12.xml"/><Relationship Id="rId10" Type="http://schemas.openxmlformats.org/officeDocument/2006/relationships/image" Target="../media/image27.png"/><Relationship Id="rId19" Type="http://schemas.openxmlformats.org/officeDocument/2006/relationships/customXml" Target="../ink/ink10.xml"/><Relationship Id="rId4" Type="http://schemas.openxmlformats.org/officeDocument/2006/relationships/image" Target="../media/image24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0B5F0-AC65-EF24-87F6-17C25362A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0BC47BB-4B6C-FA8F-3795-37F323BF28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9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73BC4-6785-02B1-DE7A-8C8AF0FF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509" y="2350400"/>
            <a:ext cx="11498982" cy="330178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F9FD913A-0CEF-D6F9-DA11-E98E08D3295D}"/>
                  </a:ext>
                </a:extLst>
              </p14:cNvPr>
              <p14:cNvContentPartPr/>
              <p14:nvPr/>
            </p14:nvContentPartPr>
            <p14:xfrm>
              <a:off x="5505518" y="4234718"/>
              <a:ext cx="360" cy="36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F9FD913A-0CEF-D6F9-DA11-E98E08D329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96518" y="422571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e 20">
            <a:extLst>
              <a:ext uri="{FF2B5EF4-FFF2-40B4-BE49-F238E27FC236}">
                <a16:creationId xmlns:a16="http://schemas.microsoft.com/office/drawing/2014/main" id="{B06CB631-4C15-B134-3BCD-AB12873FAFE3}"/>
              </a:ext>
            </a:extLst>
          </p:cNvPr>
          <p:cNvGrpSpPr/>
          <p:nvPr/>
        </p:nvGrpSpPr>
        <p:grpSpPr>
          <a:xfrm>
            <a:off x="5733758" y="4927358"/>
            <a:ext cx="649800" cy="657000"/>
            <a:chOff x="5733758" y="4927358"/>
            <a:chExt cx="649800" cy="65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Encre 8">
                  <a:extLst>
                    <a:ext uri="{FF2B5EF4-FFF2-40B4-BE49-F238E27FC236}">
                      <a16:creationId xmlns:a16="http://schemas.microsoft.com/office/drawing/2014/main" id="{8DCA97ED-3815-2254-3EC2-324908B80F65}"/>
                    </a:ext>
                  </a:extLst>
                </p14:cNvPr>
                <p14:cNvContentPartPr/>
                <p14:nvPr/>
              </p14:nvContentPartPr>
              <p14:xfrm>
                <a:off x="5733758" y="4927358"/>
                <a:ext cx="649800" cy="657000"/>
              </p14:xfrm>
            </p:contentPart>
          </mc:Choice>
          <mc:Fallback xmlns="">
            <p:pic>
              <p:nvPicPr>
                <p:cNvPr id="9" name="Encre 8">
                  <a:extLst>
                    <a:ext uri="{FF2B5EF4-FFF2-40B4-BE49-F238E27FC236}">
                      <a16:creationId xmlns:a16="http://schemas.microsoft.com/office/drawing/2014/main" id="{8DCA97ED-3815-2254-3EC2-324908B80F6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24758" y="4918718"/>
                  <a:ext cx="66744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31AC051D-A5C8-3BB0-6C0C-9A0535FF7E62}"/>
                    </a:ext>
                  </a:extLst>
                </p14:cNvPr>
                <p14:cNvContentPartPr/>
                <p14:nvPr/>
              </p14:nvContentPartPr>
              <p14:xfrm>
                <a:off x="6015638" y="5072438"/>
                <a:ext cx="360" cy="216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31AC051D-A5C8-3BB0-6C0C-9A0535FF7E6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06998" y="5063438"/>
                  <a:ext cx="180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FF8BDDA9-EE01-E7C1-2179-0469A867B2AC}"/>
                    </a:ext>
                  </a:extLst>
                </p14:cNvPr>
                <p14:cNvContentPartPr/>
                <p14:nvPr/>
              </p14:nvContentPartPr>
              <p14:xfrm>
                <a:off x="6015638" y="5082158"/>
                <a:ext cx="360" cy="7560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FF8BDDA9-EE01-E7C1-2179-0469A867B2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06998" y="5073158"/>
                  <a:ext cx="18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A3A797AB-32DA-0B54-2B2A-E037C5559B32}"/>
                    </a:ext>
                  </a:extLst>
                </p14:cNvPr>
                <p14:cNvContentPartPr/>
                <p14:nvPr/>
              </p14:nvContentPartPr>
              <p14:xfrm>
                <a:off x="6015638" y="5312918"/>
                <a:ext cx="212760" cy="1731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A3A797AB-32DA-0B54-2B2A-E037C5559B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06638" y="5304278"/>
                  <a:ext cx="2304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D22C3F31-8A12-6B14-EA04-FAC141E10B00}"/>
                    </a:ext>
                  </a:extLst>
                </p14:cNvPr>
                <p14:cNvContentPartPr/>
                <p14:nvPr/>
              </p14:nvContentPartPr>
              <p14:xfrm>
                <a:off x="6236678" y="5370878"/>
                <a:ext cx="360" cy="36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D22C3F31-8A12-6B14-EA04-FAC141E10B0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28038" y="53618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60904C7-814C-8641-9640-F8434013983D}"/>
                    </a:ext>
                  </a:extLst>
                </p14:cNvPr>
                <p14:cNvContentPartPr/>
                <p14:nvPr/>
              </p14:nvContentPartPr>
              <p14:xfrm>
                <a:off x="5993678" y="5226158"/>
                <a:ext cx="118440" cy="12240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60904C7-814C-8641-9640-F8434013983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85038" y="5217518"/>
                  <a:ext cx="1360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8A3C8C24-FCED-AF79-CC7B-FEB7FC1AA1D9}"/>
                    </a:ext>
                  </a:extLst>
                </p14:cNvPr>
                <p14:cNvContentPartPr/>
                <p14:nvPr/>
              </p14:nvContentPartPr>
              <p14:xfrm>
                <a:off x="6217598" y="5380238"/>
                <a:ext cx="360" cy="8604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8A3C8C24-FCED-AF79-CC7B-FEB7FC1AA1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08958" y="5371238"/>
                  <a:ext cx="18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A13E9B38-27F2-24C9-19A7-296AD13781F7}"/>
                    </a:ext>
                  </a:extLst>
                </p14:cNvPr>
                <p14:cNvContentPartPr/>
                <p14:nvPr/>
              </p14:nvContentPartPr>
              <p14:xfrm>
                <a:off x="6265478" y="5245958"/>
                <a:ext cx="360" cy="36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A13E9B38-27F2-24C9-19A7-296AD13781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56838" y="52369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FED1114-9243-B60B-67B4-620CD36CE2A0}"/>
              </a:ext>
            </a:extLst>
          </p:cNvPr>
          <p:cNvGrpSpPr/>
          <p:nvPr/>
        </p:nvGrpSpPr>
        <p:grpSpPr>
          <a:xfrm>
            <a:off x="2299358" y="2510678"/>
            <a:ext cx="4843497" cy="2264040"/>
            <a:chOff x="2299358" y="2510678"/>
            <a:chExt cx="4843497" cy="226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E8D1AE20-C379-1B48-3645-6D2D641EB1D2}"/>
                    </a:ext>
                  </a:extLst>
                </p14:cNvPr>
                <p14:cNvContentPartPr/>
                <p14:nvPr/>
              </p14:nvContentPartPr>
              <p14:xfrm>
                <a:off x="2299358" y="4118078"/>
                <a:ext cx="311400" cy="349560"/>
              </p14:xfrm>
            </p:contentPart>
          </mc:Choice>
          <mc:Fallback xmlns=""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E8D1AE20-C379-1B48-3645-6D2D641EB1D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90358" y="4109438"/>
                  <a:ext cx="3290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" name="Encre 3">
                  <a:extLst>
                    <a:ext uri="{FF2B5EF4-FFF2-40B4-BE49-F238E27FC236}">
                      <a16:creationId xmlns:a16="http://schemas.microsoft.com/office/drawing/2014/main" id="{13174A62-6D8E-44DB-3088-6757F8069DD8}"/>
                    </a:ext>
                  </a:extLst>
                </p14:cNvPr>
                <p14:cNvContentPartPr/>
                <p14:nvPr/>
              </p14:nvContentPartPr>
              <p14:xfrm>
                <a:off x="2378558" y="4071638"/>
                <a:ext cx="268560" cy="251280"/>
              </p14:xfrm>
            </p:contentPart>
          </mc:Choice>
          <mc:Fallback xmlns="">
            <p:pic>
              <p:nvPicPr>
                <p:cNvPr id="4" name="Encre 3">
                  <a:extLst>
                    <a:ext uri="{FF2B5EF4-FFF2-40B4-BE49-F238E27FC236}">
                      <a16:creationId xmlns:a16="http://schemas.microsoft.com/office/drawing/2014/main" id="{13174A62-6D8E-44DB-3088-6757F8069D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69558" y="4062638"/>
                  <a:ext cx="286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" name="Encre 5">
                  <a:extLst>
                    <a:ext uri="{FF2B5EF4-FFF2-40B4-BE49-F238E27FC236}">
                      <a16:creationId xmlns:a16="http://schemas.microsoft.com/office/drawing/2014/main" id="{DFA06153-D1D6-4B0F-FCF2-0514944FD6E1}"/>
                    </a:ext>
                  </a:extLst>
                </p14:cNvPr>
                <p14:cNvContentPartPr/>
                <p14:nvPr/>
              </p14:nvContentPartPr>
              <p14:xfrm>
                <a:off x="2358038" y="4244438"/>
                <a:ext cx="4320" cy="4680"/>
              </p14:xfrm>
            </p:contentPart>
          </mc:Choice>
          <mc:Fallback xmlns="">
            <p:pic>
              <p:nvPicPr>
                <p:cNvPr id="6" name="Encre 5">
                  <a:extLst>
                    <a:ext uri="{FF2B5EF4-FFF2-40B4-BE49-F238E27FC236}">
                      <a16:creationId xmlns:a16="http://schemas.microsoft.com/office/drawing/2014/main" id="{DFA06153-D1D6-4B0F-FCF2-0514944FD6E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49038" y="4235798"/>
                  <a:ext cx="21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C7C18888-AF46-E450-40C9-F4BCC885AA22}"/>
                    </a:ext>
                  </a:extLst>
                </p14:cNvPr>
                <p14:cNvContentPartPr/>
                <p14:nvPr/>
              </p14:nvContentPartPr>
              <p14:xfrm>
                <a:off x="2559335" y="2510678"/>
                <a:ext cx="4583520" cy="226404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C7C18888-AF46-E450-40C9-F4BCC885AA2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550695" y="2502038"/>
                  <a:ext cx="4601160" cy="228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743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5FFD3F-6995-1681-D01D-184E125AE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638710-C9C3-EB4B-EAAB-C471064CC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26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EC858C1-5AE7-345B-ACA6-A4C3B6D3C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199" y="389020"/>
            <a:ext cx="4419602" cy="607996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485A0CB3-3C7A-3B49-C4FE-2D1379458908}"/>
              </a:ext>
            </a:extLst>
          </p:cNvPr>
          <p:cNvCxnSpPr>
            <a:cxnSpLocks/>
          </p:cNvCxnSpPr>
          <p:nvPr/>
        </p:nvCxnSpPr>
        <p:spPr>
          <a:xfrm>
            <a:off x="4321629" y="1284514"/>
            <a:ext cx="1621971" cy="0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8AD6DB8-2C60-42D8-51F4-0575536474E6}"/>
              </a:ext>
            </a:extLst>
          </p:cNvPr>
          <p:cNvCxnSpPr>
            <a:cxnSpLocks/>
          </p:cNvCxnSpPr>
          <p:nvPr/>
        </p:nvCxnSpPr>
        <p:spPr>
          <a:xfrm>
            <a:off x="5861785" y="1284514"/>
            <a:ext cx="0" cy="2334585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EDBDCD4-A5CE-E67C-F5D1-12C9D0121E6F}"/>
              </a:ext>
            </a:extLst>
          </p:cNvPr>
          <p:cNvCxnSpPr>
            <a:cxnSpLocks/>
          </p:cNvCxnSpPr>
          <p:nvPr/>
        </p:nvCxnSpPr>
        <p:spPr>
          <a:xfrm>
            <a:off x="4321629" y="4748005"/>
            <a:ext cx="2666312" cy="0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AF82DC4-ED42-B1F4-728B-32A1622D1E3D}"/>
              </a:ext>
            </a:extLst>
          </p:cNvPr>
          <p:cNvCxnSpPr>
            <a:cxnSpLocks/>
          </p:cNvCxnSpPr>
          <p:nvPr/>
        </p:nvCxnSpPr>
        <p:spPr>
          <a:xfrm flipV="1">
            <a:off x="6987941" y="1771048"/>
            <a:ext cx="0" cy="2976957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C647791-9008-D4E0-6077-C18309C9734B}"/>
              </a:ext>
            </a:extLst>
          </p:cNvPr>
          <p:cNvCxnSpPr>
            <a:cxnSpLocks/>
          </p:cNvCxnSpPr>
          <p:nvPr/>
        </p:nvCxnSpPr>
        <p:spPr>
          <a:xfrm flipV="1">
            <a:off x="6987941" y="1284514"/>
            <a:ext cx="0" cy="486534"/>
          </a:xfrm>
          <a:prstGeom prst="line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2B6C2EA-5687-777C-9D4B-5FA2F15225BE}"/>
              </a:ext>
            </a:extLst>
          </p:cNvPr>
          <p:cNvCxnSpPr>
            <a:cxnSpLocks/>
          </p:cNvCxnSpPr>
          <p:nvPr/>
        </p:nvCxnSpPr>
        <p:spPr>
          <a:xfrm flipV="1">
            <a:off x="5861785" y="3619099"/>
            <a:ext cx="0" cy="1128906"/>
          </a:xfrm>
          <a:prstGeom prst="line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AE43A55-C8C2-02F1-8460-689F42BE6EE9}"/>
                  </a:ext>
                </a:extLst>
              </p:cNvPr>
              <p:cNvSpPr txBox="1"/>
              <p:nvPr/>
            </p:nvSpPr>
            <p:spPr>
              <a:xfrm>
                <a:off x="7014486" y="1389281"/>
                <a:ext cx="12647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=30 </m:t>
                      </m:r>
                      <m:r>
                        <m:rPr>
                          <m:sty m:val="p"/>
                        </m:rPr>
                        <a:rPr lang="fr-FR" b="0" i="0" smtClean="0">
                          <a:latin typeface="Cambria Math" panose="02040503050406030204" pitchFamily="18" charset="0"/>
                        </a:rPr>
                        <m:t>dB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AE43A55-C8C2-02F1-8460-689F42BE6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486" y="1389281"/>
                <a:ext cx="1264770" cy="276999"/>
              </a:xfrm>
              <a:prstGeom prst="rect">
                <a:avLst/>
              </a:prstGeom>
              <a:blipFill>
                <a:blip r:embed="rId3"/>
                <a:stretch>
                  <a:fillRect l="-3382" r="-3865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3ABA442-5AF7-0F55-C683-FB024936C91F}"/>
                  </a:ext>
                </a:extLst>
              </p:cNvPr>
              <p:cNvSpPr txBox="1"/>
              <p:nvPr/>
            </p:nvSpPr>
            <p:spPr>
              <a:xfrm>
                <a:off x="4421831" y="4183552"/>
                <a:ext cx="1072025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=70 </m:t>
                      </m:r>
                      <m:r>
                        <a:rPr lang="fr-FR" b="0" i="0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3ABA442-5AF7-0F55-C683-FB024936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831" y="4183552"/>
                <a:ext cx="1072025" cy="301686"/>
              </a:xfrm>
              <a:prstGeom prst="rect">
                <a:avLst/>
              </a:prstGeom>
              <a:blipFill>
                <a:blip r:embed="rId4"/>
                <a:stretch>
                  <a:fillRect l="-4545" r="-5114" b="-2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723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94CF3D2-7418-0CF0-BC1E-4F68AD02C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71" y="281544"/>
            <a:ext cx="5856998" cy="599011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4595974-FDFC-C058-C802-AB078D504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083" y="1219200"/>
            <a:ext cx="6093740" cy="4114800"/>
          </a:xfrm>
          <a:prstGeom prst="rect">
            <a:avLst/>
          </a:prstGeom>
        </p:spPr>
      </p:pic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68E8C21-4AA4-C2BB-6938-C8766C94F745}"/>
              </a:ext>
            </a:extLst>
          </p:cNvPr>
          <p:cNvCxnSpPr/>
          <p:nvPr/>
        </p:nvCxnSpPr>
        <p:spPr>
          <a:xfrm flipH="1">
            <a:off x="7707086" y="2873829"/>
            <a:ext cx="4016829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96C0A56-6773-3FE1-A872-CC037B1850F1}"/>
              </a:ext>
            </a:extLst>
          </p:cNvPr>
          <p:cNvCxnSpPr>
            <a:cxnSpLocks/>
          </p:cNvCxnSpPr>
          <p:nvPr/>
        </p:nvCxnSpPr>
        <p:spPr>
          <a:xfrm flipH="1" flipV="1">
            <a:off x="9442450" y="3594221"/>
            <a:ext cx="273050" cy="93423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91F3ECFE-B2CD-438A-5E16-F9362F6C34F3}"/>
              </a:ext>
            </a:extLst>
          </p:cNvPr>
          <p:cNvCxnSpPr>
            <a:cxnSpLocks/>
          </p:cNvCxnSpPr>
          <p:nvPr/>
        </p:nvCxnSpPr>
        <p:spPr>
          <a:xfrm flipH="1">
            <a:off x="8837953" y="4832350"/>
            <a:ext cx="877547" cy="0"/>
          </a:xfrm>
          <a:prstGeom prst="line">
            <a:avLst/>
          </a:prstGeom>
          <a:ln w="2857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52CCB245-707B-2500-1ABA-DE6617E8B16F}"/>
              </a:ext>
            </a:extLst>
          </p:cNvPr>
          <p:cNvCxnSpPr/>
          <p:nvPr/>
        </p:nvCxnSpPr>
        <p:spPr>
          <a:xfrm flipH="1" flipV="1">
            <a:off x="10280650" y="3663950"/>
            <a:ext cx="5334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041EEF0-E2D3-53B1-5F42-DB7B879B86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796986" y="3698421"/>
            <a:ext cx="533400" cy="57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04516C5-D0A1-A04F-9E03-5EE25F6CB05B}"/>
                  </a:ext>
                </a:extLst>
              </p:cNvPr>
              <p:cNvSpPr txBox="1"/>
              <p:nvPr/>
            </p:nvSpPr>
            <p:spPr>
              <a:xfrm>
                <a:off x="11087499" y="3429101"/>
                <a:ext cx="39299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904516C5-D0A1-A04F-9E03-5EE25F6CB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499" y="3429101"/>
                <a:ext cx="392993" cy="26161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75665C6-67F7-A14C-E467-12826ED2B5E2}"/>
                  </a:ext>
                </a:extLst>
              </p:cNvPr>
              <p:cNvSpPr txBox="1"/>
              <p:nvPr/>
            </p:nvSpPr>
            <p:spPr>
              <a:xfrm>
                <a:off x="9966309" y="3517724"/>
                <a:ext cx="38420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75665C6-67F7-A14C-E467-12826ED2B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6309" y="3517724"/>
                <a:ext cx="38420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10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417" y="-7193"/>
            <a:ext cx="8243340" cy="23669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4374C95-D4DA-0F1F-CC2D-4A9AE28260FB}"/>
                  </a:ext>
                </a:extLst>
              </p:cNvPr>
              <p:cNvSpPr/>
              <p:nvPr/>
            </p:nvSpPr>
            <p:spPr>
              <a:xfrm>
                <a:off x="340717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4374C95-D4DA-0F1F-CC2D-4A9AE2826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717" y="3249000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C8B28A-A037-A8DB-FB7A-E61EEB9C6CB6}"/>
                  </a:ext>
                </a:extLst>
              </p:cNvPr>
              <p:cNvSpPr/>
              <p:nvPr/>
            </p:nvSpPr>
            <p:spPr>
              <a:xfrm>
                <a:off x="3227850" y="3159000"/>
                <a:ext cx="936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C8B28A-A037-A8DB-FB7A-E61EEB9C6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50" y="3159000"/>
                <a:ext cx="936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0B1764AF-712D-A38C-FCC1-DA32BEB1E443}"/>
              </a:ext>
            </a:extLst>
          </p:cNvPr>
          <p:cNvSpPr/>
          <p:nvPr/>
        </p:nvSpPr>
        <p:spPr>
          <a:xfrm>
            <a:off x="1289084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85A181-3E8E-0E1B-6F50-C6E32E8BD689}"/>
                  </a:ext>
                </a:extLst>
              </p:cNvPr>
              <p:cNvSpPr/>
              <p:nvPr/>
            </p:nvSpPr>
            <p:spPr>
              <a:xfrm>
                <a:off x="1805451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85A181-3E8E-0E1B-6F50-C6E32E8BD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51" y="3249000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rganigramme : Jonction de sommaire 15">
            <a:extLst>
              <a:ext uri="{FF2B5EF4-FFF2-40B4-BE49-F238E27FC236}">
                <a16:creationId xmlns:a16="http://schemas.microsoft.com/office/drawing/2014/main" id="{D406D4E0-34A8-E778-9CDD-A1E8FA5112C2}"/>
              </a:ext>
            </a:extLst>
          </p:cNvPr>
          <p:cNvSpPr/>
          <p:nvPr/>
        </p:nvSpPr>
        <p:spPr>
          <a:xfrm>
            <a:off x="2753818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/>
              <p:nvPr/>
            </p:nvSpPr>
            <p:spPr>
              <a:xfrm>
                <a:off x="4667118" y="32491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18" y="3249100"/>
                <a:ext cx="72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/>
              <p:nvPr/>
            </p:nvSpPr>
            <p:spPr>
              <a:xfrm>
                <a:off x="6096000" y="3159000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9000"/>
                <a:ext cx="72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>
            <a:extLst>
              <a:ext uri="{FF2B5EF4-FFF2-40B4-BE49-F238E27FC236}">
                <a16:creationId xmlns:a16="http://schemas.microsoft.com/office/drawing/2014/main" id="{349D8CE3-4215-D021-8E07-C15D6622747B}"/>
              </a:ext>
            </a:extLst>
          </p:cNvPr>
          <p:cNvSpPr/>
          <p:nvPr/>
        </p:nvSpPr>
        <p:spPr>
          <a:xfrm>
            <a:off x="5602386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/>
              <p:nvPr/>
            </p:nvSpPr>
            <p:spPr>
              <a:xfrm>
                <a:off x="7524882" y="3159000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882" y="3159000"/>
                <a:ext cx="720000" cy="54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/>
              <p:nvPr/>
            </p:nvSpPr>
            <p:spPr>
              <a:xfrm>
                <a:off x="4667118" y="396665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18" y="3966650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91483E-1294-9124-D43A-21D3D948F4A6}"/>
                  </a:ext>
                </a:extLst>
              </p:cNvPr>
              <p:cNvSpPr/>
              <p:nvPr/>
            </p:nvSpPr>
            <p:spPr>
              <a:xfrm>
                <a:off x="2507850" y="252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91483E-1294-9124-D43A-21D3D948F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50" y="2529000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2DA0159-2383-7D09-1BA0-5919971A2318}"/>
              </a:ext>
            </a:extLst>
          </p:cNvPr>
          <p:cNvCxnSpPr>
            <a:endCxn id="11" idx="1"/>
          </p:cNvCxnSpPr>
          <p:nvPr/>
        </p:nvCxnSpPr>
        <p:spPr>
          <a:xfrm>
            <a:off x="0" y="3429000"/>
            <a:ext cx="34071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886868-6C39-6913-9419-ABCA70AFC10E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>
            <a:off x="1060717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459F93-CF94-29C8-7DB6-21C5F31AE202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1577084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34BFB3C1-10AC-7C46-CD15-74F83D4F3CDD}"/>
              </a:ext>
            </a:extLst>
          </p:cNvPr>
          <p:cNvCxnSpPr>
            <a:cxnSpLocks/>
            <a:stCxn id="15" idx="3"/>
            <a:endCxn id="16" idx="2"/>
          </p:cNvCxnSpPr>
          <p:nvPr/>
        </p:nvCxnSpPr>
        <p:spPr>
          <a:xfrm>
            <a:off x="2525451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86688FE-D500-304D-EB37-893088D78EDD}"/>
              </a:ext>
            </a:extLst>
          </p:cNvPr>
          <p:cNvCxnSpPr>
            <a:cxnSpLocks/>
            <a:stCxn id="16" idx="6"/>
            <a:endCxn id="12" idx="1"/>
          </p:cNvCxnSpPr>
          <p:nvPr/>
        </p:nvCxnSpPr>
        <p:spPr>
          <a:xfrm>
            <a:off x="3041818" y="3429000"/>
            <a:ext cx="18603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CAAE03-2F05-4DDA-4EC8-F04196B72A7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163850" y="3429000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BB6D90B-4237-DDA9-C5E3-149BC0EC1D0D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5387118" y="3429000"/>
            <a:ext cx="215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685FDA-3E7C-0F02-7A5F-FC6B4E1C3403}"/>
              </a:ext>
            </a:extLst>
          </p:cNvPr>
          <p:cNvCxnSpPr>
            <a:cxnSpLocks/>
            <a:stCxn id="19" idx="6"/>
            <a:endCxn id="18" idx="1"/>
          </p:cNvCxnSpPr>
          <p:nvPr/>
        </p:nvCxnSpPr>
        <p:spPr>
          <a:xfrm>
            <a:off x="5890386" y="3429000"/>
            <a:ext cx="20561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B77BF62-4362-6737-09CB-C2C2D811AC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816000" y="3429000"/>
            <a:ext cx="70888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FDD5FEC-987B-48DC-D8D2-690B3C937493}"/>
              </a:ext>
            </a:extLst>
          </p:cNvPr>
          <p:cNvCxnSpPr>
            <a:cxnSpLocks/>
          </p:cNvCxnSpPr>
          <p:nvPr/>
        </p:nvCxnSpPr>
        <p:spPr>
          <a:xfrm>
            <a:off x="8244882" y="3429802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A05E6F3-8D8E-A828-290A-260BD497587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433084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A5AEE5F-DDC6-52C8-5342-E31C9F06A1BD}"/>
              </a:ext>
            </a:extLst>
          </p:cNvPr>
          <p:cNvCxnSpPr>
            <a:cxnSpLocks/>
          </p:cNvCxnSpPr>
          <p:nvPr/>
        </p:nvCxnSpPr>
        <p:spPr>
          <a:xfrm>
            <a:off x="4421836" y="2704699"/>
            <a:ext cx="0" cy="704015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CC7A3CC-C1A7-449F-DC35-6B5E013D51B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3227850" y="2709000"/>
            <a:ext cx="120650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58219C7-9E9B-C6E6-6BA7-228D432CF7D7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1443788" y="2704699"/>
            <a:ext cx="108000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C1DAC3AF-594E-447F-0F58-2322B55A2E56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2891356" y="3573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C20E5E-26AF-24FC-96A7-C2DB8BD6CC2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2891356" y="4146650"/>
            <a:ext cx="1775762" cy="2349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A85A1F-8862-F652-5173-6E5675E9D03C}"/>
              </a:ext>
            </a:extLst>
          </p:cNvPr>
          <p:cNvCxnSpPr>
            <a:cxnSpLocks/>
          </p:cNvCxnSpPr>
          <p:nvPr/>
        </p:nvCxnSpPr>
        <p:spPr>
          <a:xfrm flipV="1">
            <a:off x="7151571" y="3429000"/>
            <a:ext cx="0" cy="71765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A6BAEC-7F64-AEC9-4E52-C40F1197636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5387118" y="4146650"/>
            <a:ext cx="1764453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8C4EF82-0C63-904A-1F3A-3F00F55D3A96}"/>
              </a:ext>
            </a:extLst>
          </p:cNvPr>
          <p:cNvCxnSpPr>
            <a:cxnSpLocks/>
          </p:cNvCxnSpPr>
          <p:nvPr/>
        </p:nvCxnSpPr>
        <p:spPr>
          <a:xfrm>
            <a:off x="5743598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9242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150" y="-143536"/>
            <a:ext cx="8243340" cy="23669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C8B28A-A037-A8DB-FB7A-E61EEB9C6CB6}"/>
                  </a:ext>
                </a:extLst>
              </p:cNvPr>
              <p:cNvSpPr/>
              <p:nvPr/>
            </p:nvSpPr>
            <p:spPr>
              <a:xfrm>
                <a:off x="3227850" y="3159000"/>
                <a:ext cx="936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C8B28A-A037-A8DB-FB7A-E61EEB9C6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50" y="3159000"/>
                <a:ext cx="936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0B1764AF-712D-A38C-FCC1-DA32BEB1E443}"/>
              </a:ext>
            </a:extLst>
          </p:cNvPr>
          <p:cNvSpPr/>
          <p:nvPr/>
        </p:nvSpPr>
        <p:spPr>
          <a:xfrm>
            <a:off x="1289084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85A181-3E8E-0E1B-6F50-C6E32E8BD689}"/>
                  </a:ext>
                </a:extLst>
              </p:cNvPr>
              <p:cNvSpPr/>
              <p:nvPr/>
            </p:nvSpPr>
            <p:spPr>
              <a:xfrm>
                <a:off x="1805451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85A181-3E8E-0E1B-6F50-C6E32E8BD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51" y="3249000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/>
              <p:nvPr/>
            </p:nvSpPr>
            <p:spPr>
              <a:xfrm>
                <a:off x="4667118" y="32491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18" y="3249100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/>
              <p:nvPr/>
            </p:nvSpPr>
            <p:spPr>
              <a:xfrm>
                <a:off x="6096000" y="3159000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9000"/>
                <a:ext cx="72000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>
            <a:extLst>
              <a:ext uri="{FF2B5EF4-FFF2-40B4-BE49-F238E27FC236}">
                <a16:creationId xmlns:a16="http://schemas.microsoft.com/office/drawing/2014/main" id="{349D8CE3-4215-D021-8E07-C15D6622747B}"/>
              </a:ext>
            </a:extLst>
          </p:cNvPr>
          <p:cNvSpPr/>
          <p:nvPr/>
        </p:nvSpPr>
        <p:spPr>
          <a:xfrm>
            <a:off x="5602386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/>
              <p:nvPr/>
            </p:nvSpPr>
            <p:spPr>
              <a:xfrm>
                <a:off x="7524882" y="3159000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882" y="3159000"/>
                <a:ext cx="72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/>
              <p:nvPr/>
            </p:nvSpPr>
            <p:spPr>
              <a:xfrm>
                <a:off x="4597404" y="3966650"/>
                <a:ext cx="789714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4" y="3966650"/>
                <a:ext cx="789714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91483E-1294-9124-D43A-21D3D948F4A6}"/>
                  </a:ext>
                </a:extLst>
              </p:cNvPr>
              <p:cNvSpPr/>
              <p:nvPr/>
            </p:nvSpPr>
            <p:spPr>
              <a:xfrm>
                <a:off x="2507850" y="2531351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91483E-1294-9124-D43A-21D3D948F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50" y="2531351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886868-6C39-6913-9419-ABCA70AFC10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060717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459F93-CF94-29C8-7DB6-21C5F31AE202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1577084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86688FE-D500-304D-EB37-893088D78EDD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2525451" y="3429000"/>
            <a:ext cx="702399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CAAE03-2F05-4DDA-4EC8-F04196B72A7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163850" y="3429000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BB6D90B-4237-DDA9-C5E3-149BC0EC1D0D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5387118" y="3429000"/>
            <a:ext cx="215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685FDA-3E7C-0F02-7A5F-FC6B4E1C3403}"/>
              </a:ext>
            </a:extLst>
          </p:cNvPr>
          <p:cNvCxnSpPr>
            <a:cxnSpLocks/>
            <a:stCxn id="19" idx="6"/>
            <a:endCxn id="18" idx="1"/>
          </p:cNvCxnSpPr>
          <p:nvPr/>
        </p:nvCxnSpPr>
        <p:spPr>
          <a:xfrm>
            <a:off x="5890386" y="3429000"/>
            <a:ext cx="20561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B77BF62-4362-6737-09CB-C2C2D811AC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816000" y="3429000"/>
            <a:ext cx="70888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FDD5FEC-987B-48DC-D8D2-690B3C937493}"/>
              </a:ext>
            </a:extLst>
          </p:cNvPr>
          <p:cNvCxnSpPr>
            <a:cxnSpLocks/>
          </p:cNvCxnSpPr>
          <p:nvPr/>
        </p:nvCxnSpPr>
        <p:spPr>
          <a:xfrm>
            <a:off x="8244882" y="3429802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A05E6F3-8D8E-A828-290A-260BD497587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433084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A5AEE5F-DDC6-52C8-5342-E31C9F06A1BD}"/>
              </a:ext>
            </a:extLst>
          </p:cNvPr>
          <p:cNvCxnSpPr>
            <a:cxnSpLocks/>
          </p:cNvCxnSpPr>
          <p:nvPr/>
        </p:nvCxnSpPr>
        <p:spPr>
          <a:xfrm>
            <a:off x="4434354" y="2709000"/>
            <a:ext cx="0" cy="72000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CC7A3CC-C1A7-449F-DC35-6B5E013D51B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3227850" y="2711351"/>
            <a:ext cx="120650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58219C7-9E9B-C6E6-6BA7-228D432CF7D7}"/>
              </a:ext>
            </a:extLst>
          </p:cNvPr>
          <p:cNvCxnSpPr>
            <a:cxnSpLocks/>
          </p:cNvCxnSpPr>
          <p:nvPr/>
        </p:nvCxnSpPr>
        <p:spPr>
          <a:xfrm flipH="1" flipV="1">
            <a:off x="1427850" y="2716998"/>
            <a:ext cx="108000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C20E5E-26AF-24FC-96A7-C2DB8BD6CC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10432" y="4146650"/>
            <a:ext cx="368697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A85A1F-8862-F652-5173-6E5675E9D03C}"/>
              </a:ext>
            </a:extLst>
          </p:cNvPr>
          <p:cNvCxnSpPr>
            <a:cxnSpLocks/>
          </p:cNvCxnSpPr>
          <p:nvPr/>
        </p:nvCxnSpPr>
        <p:spPr>
          <a:xfrm flipV="1">
            <a:off x="7151571" y="3429000"/>
            <a:ext cx="0" cy="71765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A6BAEC-7F64-AEC9-4E52-C40F1197636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5387118" y="4146650"/>
            <a:ext cx="1764453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8C4EF82-0C63-904A-1F3A-3F00F55D3A96}"/>
              </a:ext>
            </a:extLst>
          </p:cNvPr>
          <p:cNvCxnSpPr>
            <a:cxnSpLocks/>
          </p:cNvCxnSpPr>
          <p:nvPr/>
        </p:nvCxnSpPr>
        <p:spPr>
          <a:xfrm>
            <a:off x="5743598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/>
              <p:nvPr/>
            </p:nvSpPr>
            <p:spPr>
              <a:xfrm>
                <a:off x="-150916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916" y="3249000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A5FB169-A554-1936-5ADE-D332D1983545}"/>
              </a:ext>
            </a:extLst>
          </p:cNvPr>
          <p:cNvCxnSpPr>
            <a:endCxn id="3" idx="1"/>
          </p:cNvCxnSpPr>
          <p:nvPr/>
        </p:nvCxnSpPr>
        <p:spPr>
          <a:xfrm>
            <a:off x="-491633" y="3429000"/>
            <a:ext cx="34071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rganigramme : Jonction de sommaire 5">
            <a:extLst>
              <a:ext uri="{FF2B5EF4-FFF2-40B4-BE49-F238E27FC236}">
                <a16:creationId xmlns:a16="http://schemas.microsoft.com/office/drawing/2014/main" id="{398EFD28-174F-3D94-024E-97E171A7E32B}"/>
              </a:ext>
            </a:extLst>
          </p:cNvPr>
          <p:cNvSpPr/>
          <p:nvPr/>
        </p:nvSpPr>
        <p:spPr>
          <a:xfrm>
            <a:off x="772895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04C6D0C-B322-E2D7-7509-18E23F612B78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910433" y="3573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26F00DA-2226-0C93-2D32-31B9B13839CD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569084" y="3429000"/>
            <a:ext cx="203811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1234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150" y="-143536"/>
            <a:ext cx="8243340" cy="23669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C8B28A-A037-A8DB-FB7A-E61EEB9C6CB6}"/>
                  </a:ext>
                </a:extLst>
              </p:cNvPr>
              <p:cNvSpPr/>
              <p:nvPr/>
            </p:nvSpPr>
            <p:spPr>
              <a:xfrm>
                <a:off x="3227850" y="3159000"/>
                <a:ext cx="936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CC8B28A-A037-A8DB-FB7A-E61EEB9C6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850" y="3159000"/>
                <a:ext cx="936000" cy="54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rganigramme : Jonction de sommaire 13">
            <a:extLst>
              <a:ext uri="{FF2B5EF4-FFF2-40B4-BE49-F238E27FC236}">
                <a16:creationId xmlns:a16="http://schemas.microsoft.com/office/drawing/2014/main" id="{0B1764AF-712D-A38C-FCC1-DA32BEB1E443}"/>
              </a:ext>
            </a:extLst>
          </p:cNvPr>
          <p:cNvSpPr/>
          <p:nvPr/>
        </p:nvSpPr>
        <p:spPr>
          <a:xfrm>
            <a:off x="1289084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85A181-3E8E-0E1B-6F50-C6E32E8BD689}"/>
                  </a:ext>
                </a:extLst>
              </p:cNvPr>
              <p:cNvSpPr/>
              <p:nvPr/>
            </p:nvSpPr>
            <p:spPr>
              <a:xfrm>
                <a:off x="1805451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85A181-3E8E-0E1B-6F50-C6E32E8BD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451" y="3249000"/>
                <a:ext cx="72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/>
              <p:nvPr/>
            </p:nvSpPr>
            <p:spPr>
              <a:xfrm>
                <a:off x="4667118" y="32491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118" y="3249100"/>
                <a:ext cx="72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/>
              <p:nvPr/>
            </p:nvSpPr>
            <p:spPr>
              <a:xfrm>
                <a:off x="6096000" y="3159000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59000"/>
                <a:ext cx="720000" cy="54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>
            <a:extLst>
              <a:ext uri="{FF2B5EF4-FFF2-40B4-BE49-F238E27FC236}">
                <a16:creationId xmlns:a16="http://schemas.microsoft.com/office/drawing/2014/main" id="{349D8CE3-4215-D021-8E07-C15D6622747B}"/>
              </a:ext>
            </a:extLst>
          </p:cNvPr>
          <p:cNvSpPr/>
          <p:nvPr/>
        </p:nvSpPr>
        <p:spPr>
          <a:xfrm>
            <a:off x="5602386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/>
              <p:nvPr/>
            </p:nvSpPr>
            <p:spPr>
              <a:xfrm>
                <a:off x="7524882" y="3159000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882" y="3159000"/>
                <a:ext cx="720000" cy="54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/>
              <p:nvPr/>
            </p:nvSpPr>
            <p:spPr>
              <a:xfrm>
                <a:off x="4597404" y="3966650"/>
                <a:ext cx="789714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4" y="3966650"/>
                <a:ext cx="789714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91483E-1294-9124-D43A-21D3D948F4A6}"/>
                  </a:ext>
                </a:extLst>
              </p:cNvPr>
              <p:cNvSpPr/>
              <p:nvPr/>
            </p:nvSpPr>
            <p:spPr>
              <a:xfrm>
                <a:off x="2507850" y="2531351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𝑐𝑎𝑝𝑡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E91483E-1294-9124-D43A-21D3D948F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850" y="2531351"/>
                <a:ext cx="72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886868-6C39-6913-9419-ABCA70AFC10E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060717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BB459F93-CF94-29C8-7DB6-21C5F31AE202}"/>
              </a:ext>
            </a:extLst>
          </p:cNvPr>
          <p:cNvCxnSpPr>
            <a:cxnSpLocks/>
            <a:stCxn id="14" idx="6"/>
            <a:endCxn id="15" idx="1"/>
          </p:cNvCxnSpPr>
          <p:nvPr/>
        </p:nvCxnSpPr>
        <p:spPr>
          <a:xfrm>
            <a:off x="1577084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D86688FE-D500-304D-EB37-893088D78EDD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2525451" y="3429000"/>
            <a:ext cx="702399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CAAE03-2F05-4DDA-4EC8-F04196B72A72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4163850" y="3429000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BB6D90B-4237-DDA9-C5E3-149BC0EC1D0D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5387118" y="3429000"/>
            <a:ext cx="215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685FDA-3E7C-0F02-7A5F-FC6B4E1C3403}"/>
              </a:ext>
            </a:extLst>
          </p:cNvPr>
          <p:cNvCxnSpPr>
            <a:cxnSpLocks/>
            <a:stCxn id="19" idx="6"/>
            <a:endCxn id="18" idx="1"/>
          </p:cNvCxnSpPr>
          <p:nvPr/>
        </p:nvCxnSpPr>
        <p:spPr>
          <a:xfrm>
            <a:off x="5890386" y="3429000"/>
            <a:ext cx="20561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B77BF62-4362-6737-09CB-C2C2D811AC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6816000" y="3429000"/>
            <a:ext cx="70888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FDD5FEC-987B-48DC-D8D2-690B3C937493}"/>
              </a:ext>
            </a:extLst>
          </p:cNvPr>
          <p:cNvCxnSpPr>
            <a:cxnSpLocks/>
          </p:cNvCxnSpPr>
          <p:nvPr/>
        </p:nvCxnSpPr>
        <p:spPr>
          <a:xfrm>
            <a:off x="8244882" y="3429802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EA05E6F3-8D8E-A828-290A-260BD497587F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433084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AA5AEE5F-DDC6-52C8-5342-E31C9F06A1BD}"/>
              </a:ext>
            </a:extLst>
          </p:cNvPr>
          <p:cNvCxnSpPr>
            <a:cxnSpLocks/>
          </p:cNvCxnSpPr>
          <p:nvPr/>
        </p:nvCxnSpPr>
        <p:spPr>
          <a:xfrm>
            <a:off x="4434354" y="2709000"/>
            <a:ext cx="0" cy="72000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7CC7A3CC-C1A7-449F-DC35-6B5E013D51BC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3227850" y="2711351"/>
            <a:ext cx="120650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658219C7-9E9B-C6E6-6BA7-228D432CF7D7}"/>
              </a:ext>
            </a:extLst>
          </p:cNvPr>
          <p:cNvCxnSpPr>
            <a:cxnSpLocks/>
          </p:cNvCxnSpPr>
          <p:nvPr/>
        </p:nvCxnSpPr>
        <p:spPr>
          <a:xfrm flipH="1" flipV="1">
            <a:off x="1427850" y="2716998"/>
            <a:ext cx="1080000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C20E5E-26AF-24FC-96A7-C2DB8BD6CC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10432" y="4146650"/>
            <a:ext cx="3686972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A85A1F-8862-F652-5173-6E5675E9D03C}"/>
              </a:ext>
            </a:extLst>
          </p:cNvPr>
          <p:cNvCxnSpPr>
            <a:cxnSpLocks/>
          </p:cNvCxnSpPr>
          <p:nvPr/>
        </p:nvCxnSpPr>
        <p:spPr>
          <a:xfrm flipV="1">
            <a:off x="7151571" y="3429000"/>
            <a:ext cx="0" cy="71765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A6BAEC-7F64-AEC9-4E52-C40F1197636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5387118" y="4146650"/>
            <a:ext cx="1764453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8C4EF82-0C63-904A-1F3A-3F00F55D3A96}"/>
              </a:ext>
            </a:extLst>
          </p:cNvPr>
          <p:cNvCxnSpPr>
            <a:cxnSpLocks/>
          </p:cNvCxnSpPr>
          <p:nvPr/>
        </p:nvCxnSpPr>
        <p:spPr>
          <a:xfrm>
            <a:off x="5743598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/>
              <p:nvPr/>
            </p:nvSpPr>
            <p:spPr>
              <a:xfrm>
                <a:off x="-150916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916" y="3249000"/>
                <a:ext cx="72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A5FB169-A554-1936-5ADE-D332D1983545}"/>
              </a:ext>
            </a:extLst>
          </p:cNvPr>
          <p:cNvCxnSpPr>
            <a:endCxn id="3" idx="1"/>
          </p:cNvCxnSpPr>
          <p:nvPr/>
        </p:nvCxnSpPr>
        <p:spPr>
          <a:xfrm>
            <a:off x="-491633" y="3429000"/>
            <a:ext cx="34071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rganigramme : Jonction de sommaire 5">
            <a:extLst>
              <a:ext uri="{FF2B5EF4-FFF2-40B4-BE49-F238E27FC236}">
                <a16:creationId xmlns:a16="http://schemas.microsoft.com/office/drawing/2014/main" id="{398EFD28-174F-3D94-024E-97E171A7E32B}"/>
              </a:ext>
            </a:extLst>
          </p:cNvPr>
          <p:cNvSpPr/>
          <p:nvPr/>
        </p:nvSpPr>
        <p:spPr>
          <a:xfrm>
            <a:off x="772895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04C6D0C-B322-E2D7-7509-18E23F612B78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910433" y="3573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26F00DA-2226-0C93-2D32-31B9B13839CD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569084" y="3429000"/>
            <a:ext cx="203811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/>
              <p:nvPr/>
            </p:nvSpPr>
            <p:spPr>
              <a:xfrm>
                <a:off x="2057451" y="1039948"/>
                <a:ext cx="1380016" cy="848107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fr-FR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𝑐𝑎𝑝𝑡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51" y="1039948"/>
                <a:ext cx="1380016" cy="8481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95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45" y="-105619"/>
            <a:ext cx="8243340" cy="23669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/>
              <p:nvPr/>
            </p:nvSpPr>
            <p:spPr>
              <a:xfrm>
                <a:off x="3574915" y="3249102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15" y="3249102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/>
              <p:nvPr/>
            </p:nvSpPr>
            <p:spPr>
              <a:xfrm>
                <a:off x="5003797" y="3159002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3797" y="3159002"/>
                <a:ext cx="72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rganigramme : Jonction de sommaire 18">
            <a:extLst>
              <a:ext uri="{FF2B5EF4-FFF2-40B4-BE49-F238E27FC236}">
                <a16:creationId xmlns:a16="http://schemas.microsoft.com/office/drawing/2014/main" id="{349D8CE3-4215-D021-8E07-C15D6622747B}"/>
              </a:ext>
            </a:extLst>
          </p:cNvPr>
          <p:cNvSpPr/>
          <p:nvPr/>
        </p:nvSpPr>
        <p:spPr>
          <a:xfrm>
            <a:off x="4510183" y="3285002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/>
              <p:nvPr/>
            </p:nvSpPr>
            <p:spPr>
              <a:xfrm>
                <a:off x="6432679" y="3159002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679" y="3159002"/>
                <a:ext cx="7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/>
              <p:nvPr/>
            </p:nvSpPr>
            <p:spPr>
              <a:xfrm>
                <a:off x="3505201" y="3966652"/>
                <a:ext cx="789714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3966652"/>
                <a:ext cx="789714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886868-6C39-6913-9419-ABCA70AFC10E}"/>
              </a:ext>
            </a:extLst>
          </p:cNvPr>
          <p:cNvCxnSpPr>
            <a:cxnSpLocks/>
          </p:cNvCxnSpPr>
          <p:nvPr/>
        </p:nvCxnSpPr>
        <p:spPr>
          <a:xfrm>
            <a:off x="1060717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CAAE03-2F05-4DDA-4EC8-F04196B72A7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71647" y="3429002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1BB6D90B-4237-DDA9-C5E3-149BC0EC1D0D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4294915" y="3429002"/>
            <a:ext cx="215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0685FDA-3E7C-0F02-7A5F-FC6B4E1C3403}"/>
              </a:ext>
            </a:extLst>
          </p:cNvPr>
          <p:cNvCxnSpPr>
            <a:cxnSpLocks/>
            <a:stCxn id="19" idx="6"/>
            <a:endCxn id="18" idx="1"/>
          </p:cNvCxnSpPr>
          <p:nvPr/>
        </p:nvCxnSpPr>
        <p:spPr>
          <a:xfrm>
            <a:off x="4798183" y="3429002"/>
            <a:ext cx="20561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B77BF62-4362-6737-09CB-C2C2D811AC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5723797" y="3429002"/>
            <a:ext cx="70888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FDD5FEC-987B-48DC-D8D2-690B3C937493}"/>
              </a:ext>
            </a:extLst>
          </p:cNvPr>
          <p:cNvCxnSpPr>
            <a:cxnSpLocks/>
          </p:cNvCxnSpPr>
          <p:nvPr/>
        </p:nvCxnSpPr>
        <p:spPr>
          <a:xfrm>
            <a:off x="7152679" y="3429804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C20E5E-26AF-24FC-96A7-C2DB8BD6CC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10433" y="4146652"/>
            <a:ext cx="2594768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A85A1F-8862-F652-5173-6E5675E9D03C}"/>
              </a:ext>
            </a:extLst>
          </p:cNvPr>
          <p:cNvCxnSpPr>
            <a:cxnSpLocks/>
          </p:cNvCxnSpPr>
          <p:nvPr/>
        </p:nvCxnSpPr>
        <p:spPr>
          <a:xfrm flipV="1">
            <a:off x="6059368" y="3429002"/>
            <a:ext cx="0" cy="71765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A6BAEC-7F64-AEC9-4E52-C40F1197636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4294915" y="4146652"/>
            <a:ext cx="1764453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38C4EF82-0C63-904A-1F3A-3F00F55D3A96}"/>
              </a:ext>
            </a:extLst>
          </p:cNvPr>
          <p:cNvCxnSpPr>
            <a:cxnSpLocks/>
          </p:cNvCxnSpPr>
          <p:nvPr/>
        </p:nvCxnSpPr>
        <p:spPr>
          <a:xfrm>
            <a:off x="4651395" y="2709002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/>
              <p:nvPr/>
            </p:nvSpPr>
            <p:spPr>
              <a:xfrm>
                <a:off x="-150916" y="3249000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0916" y="3249000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A5FB169-A554-1936-5ADE-D332D1983545}"/>
              </a:ext>
            </a:extLst>
          </p:cNvPr>
          <p:cNvCxnSpPr>
            <a:endCxn id="3" idx="1"/>
          </p:cNvCxnSpPr>
          <p:nvPr/>
        </p:nvCxnSpPr>
        <p:spPr>
          <a:xfrm>
            <a:off x="-491633" y="3429000"/>
            <a:ext cx="34071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rganigramme : Jonction de sommaire 5">
            <a:extLst>
              <a:ext uri="{FF2B5EF4-FFF2-40B4-BE49-F238E27FC236}">
                <a16:creationId xmlns:a16="http://schemas.microsoft.com/office/drawing/2014/main" id="{398EFD28-174F-3D94-024E-97E171A7E32B}"/>
              </a:ext>
            </a:extLst>
          </p:cNvPr>
          <p:cNvSpPr/>
          <p:nvPr/>
        </p:nvSpPr>
        <p:spPr>
          <a:xfrm>
            <a:off x="772895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04C6D0C-B322-E2D7-7509-18E23F612B78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910433" y="3573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26F00DA-2226-0C93-2D32-31B9B13839CD}"/>
              </a:ext>
            </a:extLst>
          </p:cNvPr>
          <p:cNvCxnSpPr>
            <a:cxnSpLocks/>
            <a:stCxn id="3" idx="3"/>
            <a:endCxn id="6" idx="2"/>
          </p:cNvCxnSpPr>
          <p:nvPr/>
        </p:nvCxnSpPr>
        <p:spPr>
          <a:xfrm>
            <a:off x="569084" y="3429000"/>
            <a:ext cx="203811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/>
              <p:nvPr/>
            </p:nvSpPr>
            <p:spPr>
              <a:xfrm>
                <a:off x="1285610" y="3141000"/>
                <a:ext cx="1800000" cy="576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𝑐𝑎𝑝𝑡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10" y="3141000"/>
                <a:ext cx="1800000" cy="576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94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750" y="-931456"/>
            <a:ext cx="8243340" cy="23669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/>
              <p:nvPr/>
            </p:nvSpPr>
            <p:spPr>
              <a:xfrm>
                <a:off x="3574915" y="3249102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15" y="3249102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/>
              <p:nvPr/>
            </p:nvSpPr>
            <p:spPr>
              <a:xfrm>
                <a:off x="4665132" y="3159002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32" y="3159002"/>
                <a:ext cx="72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/>
              <p:nvPr/>
            </p:nvSpPr>
            <p:spPr>
              <a:xfrm>
                <a:off x="6094014" y="3159002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014" y="3159002"/>
                <a:ext cx="7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/>
              <p:nvPr/>
            </p:nvSpPr>
            <p:spPr>
              <a:xfrm>
                <a:off x="3505201" y="3966652"/>
                <a:ext cx="789714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3966652"/>
                <a:ext cx="789714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886868-6C39-6913-9419-ABCA70AFC10E}"/>
              </a:ext>
            </a:extLst>
          </p:cNvPr>
          <p:cNvCxnSpPr>
            <a:cxnSpLocks/>
          </p:cNvCxnSpPr>
          <p:nvPr/>
        </p:nvCxnSpPr>
        <p:spPr>
          <a:xfrm>
            <a:off x="1060717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CAAE03-2F05-4DDA-4EC8-F04196B72A7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71647" y="3429002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B77BF62-4362-6737-09CB-C2C2D811AC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5385132" y="3429002"/>
            <a:ext cx="70888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FDD5FEC-987B-48DC-D8D2-690B3C937493}"/>
              </a:ext>
            </a:extLst>
          </p:cNvPr>
          <p:cNvCxnSpPr>
            <a:cxnSpLocks/>
          </p:cNvCxnSpPr>
          <p:nvPr/>
        </p:nvCxnSpPr>
        <p:spPr>
          <a:xfrm>
            <a:off x="6814014" y="3429804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C20E5E-26AF-24FC-96A7-C2DB8BD6CC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10433" y="4146652"/>
            <a:ext cx="2594768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A85A1F-8862-F652-5173-6E5675E9D03C}"/>
              </a:ext>
            </a:extLst>
          </p:cNvPr>
          <p:cNvCxnSpPr>
            <a:cxnSpLocks/>
          </p:cNvCxnSpPr>
          <p:nvPr/>
        </p:nvCxnSpPr>
        <p:spPr>
          <a:xfrm flipV="1">
            <a:off x="5720703" y="3429002"/>
            <a:ext cx="0" cy="71765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A6BAEC-7F64-AEC9-4E52-C40F1197636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4294915" y="4146652"/>
            <a:ext cx="1425788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/>
              <p:nvPr/>
            </p:nvSpPr>
            <p:spPr>
              <a:xfrm>
                <a:off x="-632577" y="3249102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2577" y="3249102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A5FB169-A554-1936-5ADE-D332D1983545}"/>
              </a:ext>
            </a:extLst>
          </p:cNvPr>
          <p:cNvCxnSpPr>
            <a:endCxn id="3" idx="1"/>
          </p:cNvCxnSpPr>
          <p:nvPr/>
        </p:nvCxnSpPr>
        <p:spPr>
          <a:xfrm>
            <a:off x="-973294" y="3429102"/>
            <a:ext cx="34071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rganigramme : Jonction de sommaire 5">
            <a:extLst>
              <a:ext uri="{FF2B5EF4-FFF2-40B4-BE49-F238E27FC236}">
                <a16:creationId xmlns:a16="http://schemas.microsoft.com/office/drawing/2014/main" id="{398EFD28-174F-3D94-024E-97E171A7E32B}"/>
              </a:ext>
            </a:extLst>
          </p:cNvPr>
          <p:cNvSpPr/>
          <p:nvPr/>
        </p:nvSpPr>
        <p:spPr>
          <a:xfrm>
            <a:off x="772895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04C6D0C-B322-E2D7-7509-18E23F612B78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910433" y="3573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26F00DA-2226-0C93-2D32-31B9B13839C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7423" y="3429102"/>
            <a:ext cx="203811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/>
              <p:nvPr/>
            </p:nvSpPr>
            <p:spPr>
              <a:xfrm>
                <a:off x="1285610" y="3141000"/>
                <a:ext cx="1800000" cy="576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𝑐𝑎𝑝𝑡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10" y="3141000"/>
                <a:ext cx="1800000" cy="576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E28AD4-D8DB-75EA-672D-E2233B52000D}"/>
                  </a:ext>
                </a:extLst>
              </p:cNvPr>
              <p:cNvSpPr/>
              <p:nvPr/>
            </p:nvSpPr>
            <p:spPr>
              <a:xfrm>
                <a:off x="-1623231" y="2432666"/>
                <a:ext cx="1800000" cy="576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𝑐𝑎𝑝𝑡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E28AD4-D8DB-75EA-672D-E2233B520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23231" y="2432666"/>
                <a:ext cx="1800000" cy="57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A0DA73B7-5D90-DFB2-2A33-423E9AA734B3}"/>
              </a:ext>
            </a:extLst>
          </p:cNvPr>
          <p:cNvSpPr/>
          <p:nvPr/>
        </p:nvSpPr>
        <p:spPr>
          <a:xfrm>
            <a:off x="284403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14ACC7A-6CEB-F810-87A9-6F66EBFA002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72403" y="3429000"/>
            <a:ext cx="20561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FC8FE82-16D4-7553-88F6-874C6411827F}"/>
              </a:ext>
            </a:extLst>
          </p:cNvPr>
          <p:cNvCxnSpPr>
            <a:cxnSpLocks/>
          </p:cNvCxnSpPr>
          <p:nvPr/>
        </p:nvCxnSpPr>
        <p:spPr>
          <a:xfrm>
            <a:off x="425615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0E94577-5FB1-B54F-FE32-BD45298EDAF0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176769" y="2720666"/>
            <a:ext cx="248846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A039FD-FB83-9D92-68FE-337F338CA8C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294915" y="3429002"/>
            <a:ext cx="370217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36182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5F8270-818E-F3B2-1C52-0F0548BBD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750" y="-931456"/>
            <a:ext cx="8243340" cy="23669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/>
              <p:nvPr/>
            </p:nvSpPr>
            <p:spPr>
              <a:xfrm>
                <a:off x="3574915" y="3249102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C763BE7-ADF5-CD06-A895-ED1E4AE91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15" y="3249102"/>
                <a:ext cx="72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/>
              <p:nvPr/>
            </p:nvSpPr>
            <p:spPr>
              <a:xfrm>
                <a:off x="4665132" y="3159002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16D80CA-DBF2-79EA-4180-2743B09630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132" y="3159002"/>
                <a:ext cx="720000" cy="54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/>
              <p:nvPr/>
            </p:nvSpPr>
            <p:spPr>
              <a:xfrm>
                <a:off x="6094014" y="3159002"/>
                <a:ext cx="720000" cy="54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D6A2669-0D04-0629-D4A5-57F75C584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014" y="3159002"/>
                <a:ext cx="720000" cy="54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/>
              <p:nvPr/>
            </p:nvSpPr>
            <p:spPr>
              <a:xfrm>
                <a:off x="3505201" y="3966652"/>
                <a:ext cx="789714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A0E151-2B7C-173E-DF4F-F915D7313C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3966652"/>
                <a:ext cx="789714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4886868-6C39-6913-9419-ABCA70AFC10E}"/>
              </a:ext>
            </a:extLst>
          </p:cNvPr>
          <p:cNvCxnSpPr>
            <a:cxnSpLocks/>
          </p:cNvCxnSpPr>
          <p:nvPr/>
        </p:nvCxnSpPr>
        <p:spPr>
          <a:xfrm>
            <a:off x="1060717" y="3429000"/>
            <a:ext cx="22836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98CAAE03-2F05-4DDA-4EC8-F04196B72A7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71647" y="3429002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B77BF62-4362-6737-09CB-C2C2D811AC74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5385132" y="3429002"/>
            <a:ext cx="708882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1FDD5FEC-987B-48DC-D8D2-690B3C937493}"/>
              </a:ext>
            </a:extLst>
          </p:cNvPr>
          <p:cNvCxnSpPr>
            <a:cxnSpLocks/>
          </p:cNvCxnSpPr>
          <p:nvPr/>
        </p:nvCxnSpPr>
        <p:spPr>
          <a:xfrm>
            <a:off x="6814014" y="3429804"/>
            <a:ext cx="503268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3FC20E5E-26AF-24FC-96A7-C2DB8BD6CC2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10433" y="4146652"/>
            <a:ext cx="2594768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FAA85A1F-8862-F652-5173-6E5675E9D03C}"/>
              </a:ext>
            </a:extLst>
          </p:cNvPr>
          <p:cNvCxnSpPr>
            <a:cxnSpLocks/>
          </p:cNvCxnSpPr>
          <p:nvPr/>
        </p:nvCxnSpPr>
        <p:spPr>
          <a:xfrm flipV="1">
            <a:off x="5720703" y="3429002"/>
            <a:ext cx="0" cy="71765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26A6BAEC-7F64-AEC9-4E52-C40F11976362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4294915" y="4146652"/>
            <a:ext cx="1425788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/>
              <p:nvPr/>
            </p:nvSpPr>
            <p:spPr>
              <a:xfrm>
                <a:off x="-632577" y="3249102"/>
                <a:ext cx="720000" cy="360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5DED185-EC07-40A0-05D4-AE5CA8062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2577" y="3249102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A5FB169-A554-1936-5ADE-D332D1983545}"/>
              </a:ext>
            </a:extLst>
          </p:cNvPr>
          <p:cNvCxnSpPr>
            <a:endCxn id="3" idx="1"/>
          </p:cNvCxnSpPr>
          <p:nvPr/>
        </p:nvCxnSpPr>
        <p:spPr>
          <a:xfrm>
            <a:off x="-973294" y="3429102"/>
            <a:ext cx="340717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rganigramme : Jonction de sommaire 5">
            <a:extLst>
              <a:ext uri="{FF2B5EF4-FFF2-40B4-BE49-F238E27FC236}">
                <a16:creationId xmlns:a16="http://schemas.microsoft.com/office/drawing/2014/main" id="{398EFD28-174F-3D94-024E-97E171A7E32B}"/>
              </a:ext>
            </a:extLst>
          </p:cNvPr>
          <p:cNvSpPr/>
          <p:nvPr/>
        </p:nvSpPr>
        <p:spPr>
          <a:xfrm>
            <a:off x="772895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04C6D0C-B322-E2D7-7509-18E23F612B78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910433" y="3573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26F00DA-2226-0C93-2D32-31B9B13839C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87423" y="3429102"/>
            <a:ext cx="203811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/>
              <p:nvPr/>
            </p:nvSpPr>
            <p:spPr>
              <a:xfrm>
                <a:off x="1285610" y="3141000"/>
                <a:ext cx="1800000" cy="576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𝑐𝑎𝑝𝑡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fr-FR" sz="1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15512AD-C7F4-51BF-25AA-0174ECC41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610" y="3141000"/>
                <a:ext cx="1800000" cy="576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E28AD4-D8DB-75EA-672D-E2233B52000D}"/>
                  </a:ext>
                </a:extLst>
              </p:cNvPr>
              <p:cNvSpPr/>
              <p:nvPr/>
            </p:nvSpPr>
            <p:spPr>
              <a:xfrm>
                <a:off x="-1623231" y="2432666"/>
                <a:ext cx="1800000" cy="576000"/>
              </a:xfrm>
              <a:prstGeom prst="rect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𝑐𝑎𝑝𝑡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E28AD4-D8DB-75EA-672D-E2233B5200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23231" y="2432666"/>
                <a:ext cx="1800000" cy="576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A0DA73B7-5D90-DFB2-2A33-423E9AA734B3}"/>
              </a:ext>
            </a:extLst>
          </p:cNvPr>
          <p:cNvSpPr/>
          <p:nvPr/>
        </p:nvSpPr>
        <p:spPr>
          <a:xfrm>
            <a:off x="284403" y="3285000"/>
            <a:ext cx="288000" cy="288000"/>
          </a:xfrm>
          <a:prstGeom prst="flowChartSummingJunction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00" i="1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14ACC7A-6CEB-F810-87A9-6F66EBFA0020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72403" y="3429000"/>
            <a:ext cx="205614" cy="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FC8FE82-16D4-7553-88F6-874C6411827F}"/>
              </a:ext>
            </a:extLst>
          </p:cNvPr>
          <p:cNvCxnSpPr>
            <a:cxnSpLocks/>
          </p:cNvCxnSpPr>
          <p:nvPr/>
        </p:nvCxnSpPr>
        <p:spPr>
          <a:xfrm>
            <a:off x="425615" y="2709000"/>
            <a:ext cx="0" cy="5760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0E94577-5FB1-B54F-FE32-BD45298EDAF0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176769" y="2720666"/>
            <a:ext cx="248846" cy="0"/>
          </a:xfrm>
          <a:prstGeom prst="line">
            <a:avLst/>
          </a:prstGeom>
          <a:noFill/>
          <a:ln w="1905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3A039FD-FB83-9D92-68FE-337F338CA8CF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4294915" y="3429002"/>
            <a:ext cx="370217" cy="100"/>
          </a:xfrm>
          <a:prstGeom prst="line">
            <a:avLst/>
          </a:prstGeom>
          <a:noFill/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128238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Grand écran</PresentationFormat>
  <Paragraphs>49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2023-05-27T15:23:07Z</dcterms:created>
  <dcterms:modified xsi:type="dcterms:W3CDTF">2023-05-31T20:13:22Z</dcterms:modified>
</cp:coreProperties>
</file>