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2212" y="-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07/05/2022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CDE07-AF5B-8C3B-A301-A6AD78CF7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89A6EE-EB61-D5A0-9F86-7D16399A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CAC1C7-AC9F-9F9C-F98D-1B027E12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88" y="765624"/>
            <a:ext cx="4553498" cy="60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93948" y="3472796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5181257" y="3249000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5220053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83948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508053" y="3429000"/>
            <a:ext cx="117589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A38E8F-8768-AF0F-A8F4-5BD3C0D6222E}"/>
              </a:ext>
            </a:extLst>
          </p:cNvPr>
          <p:cNvCxnSpPr>
            <a:cxnSpLocks/>
          </p:cNvCxnSpPr>
          <p:nvPr/>
        </p:nvCxnSpPr>
        <p:spPr>
          <a:xfrm flipH="1">
            <a:off x="4860053" y="3429000"/>
            <a:ext cx="36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E3472CC-C63F-64B9-D10A-1FED1F7B0E57}"/>
              </a:ext>
            </a:extLst>
          </p:cNvPr>
          <p:cNvCxnSpPr>
            <a:cxnSpLocks/>
          </p:cNvCxnSpPr>
          <p:nvPr/>
        </p:nvCxnSpPr>
        <p:spPr>
          <a:xfrm flipH="1">
            <a:off x="6971948" y="3435112"/>
            <a:ext cx="36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4860053" y="3429000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331948" y="3429000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4065737" y="3932791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37" y="3932791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9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337813" y="3932791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13" y="3932791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9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5361257" y="3609000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27948" y="3616796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5362606" y="3825699"/>
            <a:ext cx="1465342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6095238" y="3836424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891284" y="4044287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837123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4793078" y="3212492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078" y="3212492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5299669" y="3066413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669" y="3066413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763539" y="3066413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539" y="3066413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264975" y="3212491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975" y="3212491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93948" y="3472796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5181257" y="3249000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5220053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83948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508053" y="3429000"/>
            <a:ext cx="117589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A38E8F-8768-AF0F-A8F4-5BD3C0D6222E}"/>
              </a:ext>
            </a:extLst>
          </p:cNvPr>
          <p:cNvCxnSpPr>
            <a:cxnSpLocks/>
          </p:cNvCxnSpPr>
          <p:nvPr/>
        </p:nvCxnSpPr>
        <p:spPr>
          <a:xfrm flipH="1">
            <a:off x="4654550" y="3429000"/>
            <a:ext cx="565503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E3472CC-C63F-64B9-D10A-1FED1F7B0E57}"/>
              </a:ext>
            </a:extLst>
          </p:cNvPr>
          <p:cNvCxnSpPr>
            <a:cxnSpLocks/>
          </p:cNvCxnSpPr>
          <p:nvPr/>
        </p:nvCxnSpPr>
        <p:spPr>
          <a:xfrm flipH="1">
            <a:off x="6971948" y="3435112"/>
            <a:ext cx="55280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4648710" y="343511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15985" y="3437545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854394" y="3938903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94" y="3938903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9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521850" y="3941336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0" y="3941336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5361257" y="3609000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27948" y="3616796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5362606" y="3825699"/>
            <a:ext cx="1465342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6095238" y="3836424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891284" y="4044287"/>
            <a:ext cx="418531" cy="974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837123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4581056" y="3250836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56" y="3250836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5121490" y="3193086"/>
                <a:ext cx="15408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90" y="3193086"/>
                <a:ext cx="154086" cy="169277"/>
              </a:xfrm>
              <a:prstGeom prst="rect">
                <a:avLst/>
              </a:prstGeom>
              <a:blipFill>
                <a:blip r:embed="rId5"/>
                <a:stretch>
                  <a:fillRect l="-12000" r="-12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611007" y="3193086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07" y="3193086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3810" r="-1904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49012" y="3221036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2" y="3221036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4F64CB-CAF1-90B4-A8C1-97C47DD239DF}"/>
              </a:ext>
            </a:extLst>
          </p:cNvPr>
          <p:cNvCxnSpPr>
            <a:cxnSpLocks/>
          </p:cNvCxnSpPr>
          <p:nvPr/>
        </p:nvCxnSpPr>
        <p:spPr>
          <a:xfrm flipV="1">
            <a:off x="6827948" y="2747176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FF1796-677B-35AD-A195-32712088437A}"/>
                  </a:ext>
                </a:extLst>
              </p:cNvPr>
              <p:cNvSpPr txBox="1"/>
              <p:nvPr/>
            </p:nvSpPr>
            <p:spPr>
              <a:xfrm>
                <a:off x="6883350" y="2734542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FF1796-677B-35AD-A195-32712088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350" y="2734542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4C1F525-80A9-50E9-9DE9-47A071F9A7ED}"/>
              </a:ext>
            </a:extLst>
          </p:cNvPr>
          <p:cNvCxnSpPr>
            <a:cxnSpLocks/>
          </p:cNvCxnSpPr>
          <p:nvPr/>
        </p:nvCxnSpPr>
        <p:spPr>
          <a:xfrm flipV="1">
            <a:off x="5380101" y="274699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87A156D-AD83-DECD-CFCB-6D3B9A321636}"/>
                  </a:ext>
                </a:extLst>
              </p:cNvPr>
              <p:cNvSpPr txBox="1"/>
              <p:nvPr/>
            </p:nvSpPr>
            <p:spPr>
              <a:xfrm>
                <a:off x="5435503" y="273435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87A156D-AD83-DECD-CFCB-6D3B9A321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03" y="273435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1681AF6-7E45-E08E-101D-85C4C95BFC9F}"/>
              </a:ext>
            </a:extLst>
          </p:cNvPr>
          <p:cNvCxnSpPr>
            <a:cxnSpLocks/>
          </p:cNvCxnSpPr>
          <p:nvPr/>
        </p:nvCxnSpPr>
        <p:spPr>
          <a:xfrm>
            <a:off x="5393271" y="342881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6552724-8C3E-E6EA-6DC1-C7D7D0FB7FB2}"/>
                  </a:ext>
                </a:extLst>
              </p:cNvPr>
              <p:cNvSpPr txBox="1"/>
              <p:nvPr/>
            </p:nvSpPr>
            <p:spPr>
              <a:xfrm>
                <a:off x="5568554" y="317240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6552724-8C3E-E6EA-6DC1-C7D7D0FB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54" y="317240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93948" y="3472796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5181257" y="3249000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5220053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83948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508053" y="3429000"/>
            <a:ext cx="117589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A38E8F-8768-AF0F-A8F4-5BD3C0D6222E}"/>
              </a:ext>
            </a:extLst>
          </p:cNvPr>
          <p:cNvCxnSpPr>
            <a:cxnSpLocks/>
          </p:cNvCxnSpPr>
          <p:nvPr/>
        </p:nvCxnSpPr>
        <p:spPr>
          <a:xfrm flipH="1">
            <a:off x="4654550" y="3429000"/>
            <a:ext cx="565503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E3472CC-C63F-64B9-D10A-1FED1F7B0E57}"/>
              </a:ext>
            </a:extLst>
          </p:cNvPr>
          <p:cNvCxnSpPr>
            <a:cxnSpLocks/>
          </p:cNvCxnSpPr>
          <p:nvPr/>
        </p:nvCxnSpPr>
        <p:spPr>
          <a:xfrm flipH="1">
            <a:off x="6971948" y="3435112"/>
            <a:ext cx="55280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4648710" y="343511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15985" y="3437545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854394" y="3938903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94" y="3938903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9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521850" y="3941336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0" y="3941336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5361257" y="3609000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27948" y="3616796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5362606" y="3825699"/>
            <a:ext cx="1465342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6095238" y="3836424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891284" y="4044287"/>
            <a:ext cx="418531" cy="974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837123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4581056" y="3250836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56" y="3250836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5121490" y="3193086"/>
                <a:ext cx="15408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90" y="3193086"/>
                <a:ext cx="154086" cy="169277"/>
              </a:xfrm>
              <a:prstGeom prst="rect">
                <a:avLst/>
              </a:prstGeom>
              <a:blipFill>
                <a:blip r:embed="rId5"/>
                <a:stretch>
                  <a:fillRect l="-12000" r="-12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611007" y="3193086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07" y="3193086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3810" r="-1904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49012" y="3221036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2" y="3221036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4F64CB-CAF1-90B4-A8C1-97C47DD239DF}"/>
              </a:ext>
            </a:extLst>
          </p:cNvPr>
          <p:cNvCxnSpPr>
            <a:cxnSpLocks/>
          </p:cNvCxnSpPr>
          <p:nvPr/>
        </p:nvCxnSpPr>
        <p:spPr>
          <a:xfrm flipV="1">
            <a:off x="6827948" y="2747176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FF1796-677B-35AD-A195-32712088437A}"/>
                  </a:ext>
                </a:extLst>
              </p:cNvPr>
              <p:cNvSpPr txBox="1"/>
              <p:nvPr/>
            </p:nvSpPr>
            <p:spPr>
              <a:xfrm>
                <a:off x="6883350" y="2734542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FF1796-677B-35AD-A195-32712088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350" y="2734542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4C1F525-80A9-50E9-9DE9-47A071F9A7ED}"/>
              </a:ext>
            </a:extLst>
          </p:cNvPr>
          <p:cNvCxnSpPr>
            <a:cxnSpLocks/>
          </p:cNvCxnSpPr>
          <p:nvPr/>
        </p:nvCxnSpPr>
        <p:spPr>
          <a:xfrm flipV="1">
            <a:off x="5380101" y="274699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87A156D-AD83-DECD-CFCB-6D3B9A321636}"/>
                  </a:ext>
                </a:extLst>
              </p:cNvPr>
              <p:cNvSpPr txBox="1"/>
              <p:nvPr/>
            </p:nvSpPr>
            <p:spPr>
              <a:xfrm>
                <a:off x="5435503" y="273435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87A156D-AD83-DECD-CFCB-6D3B9A321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03" y="273435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1681AF6-7E45-E08E-101D-85C4C95BFC9F}"/>
              </a:ext>
            </a:extLst>
          </p:cNvPr>
          <p:cNvCxnSpPr>
            <a:cxnSpLocks/>
          </p:cNvCxnSpPr>
          <p:nvPr/>
        </p:nvCxnSpPr>
        <p:spPr>
          <a:xfrm>
            <a:off x="5393271" y="342881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6552724-8C3E-E6EA-6DC1-C7D7D0FB7FB2}"/>
                  </a:ext>
                </a:extLst>
              </p:cNvPr>
              <p:cNvSpPr txBox="1"/>
              <p:nvPr/>
            </p:nvSpPr>
            <p:spPr>
              <a:xfrm>
                <a:off x="5568554" y="317240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6552724-8C3E-E6EA-6DC1-C7D7D0FB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54" y="317240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994B53D-6592-D872-AF8B-66DA069DB956}"/>
              </a:ext>
            </a:extLst>
          </p:cNvPr>
          <p:cNvSpPr/>
          <p:nvPr/>
        </p:nvSpPr>
        <p:spPr>
          <a:xfrm>
            <a:off x="4911374" y="3290272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CB9B51E-91DD-E554-5036-CC327FC2156C}"/>
                  </a:ext>
                </a:extLst>
              </p:cNvPr>
              <p:cNvSpPr txBox="1"/>
              <p:nvPr/>
            </p:nvSpPr>
            <p:spPr>
              <a:xfrm>
                <a:off x="4840846" y="3079504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7CB9B51E-91DD-E554-5036-CC327FC2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846" y="3079504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547419B-646E-308C-B824-3E8164E4ADDD}"/>
                  </a:ext>
                </a:extLst>
              </p:cNvPr>
              <p:cNvSpPr/>
              <p:nvPr/>
            </p:nvSpPr>
            <p:spPr>
              <a:xfrm>
                <a:off x="4382407" y="2782837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547419B-646E-308C-B824-3E8164E4A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07" y="2782837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308139C7-BF8F-5403-A812-84C7405DAE83}"/>
                  </a:ext>
                </a:extLst>
              </p:cNvPr>
              <p:cNvSpPr/>
              <p:nvPr/>
            </p:nvSpPr>
            <p:spPr>
              <a:xfrm>
                <a:off x="5838965" y="279150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308139C7-BF8F-5403-A812-84C7405DA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65" y="2791504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7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93948" y="3472796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5181257" y="3249000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5220053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83948" y="32850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508053" y="3429000"/>
            <a:ext cx="117589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A38E8F-8768-AF0F-A8F4-5BD3C0D6222E}"/>
              </a:ext>
            </a:extLst>
          </p:cNvPr>
          <p:cNvCxnSpPr>
            <a:cxnSpLocks/>
          </p:cNvCxnSpPr>
          <p:nvPr/>
        </p:nvCxnSpPr>
        <p:spPr>
          <a:xfrm flipH="1">
            <a:off x="4654550" y="3429000"/>
            <a:ext cx="565503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E3472CC-C63F-64B9-D10A-1FED1F7B0E57}"/>
              </a:ext>
            </a:extLst>
          </p:cNvPr>
          <p:cNvCxnSpPr>
            <a:cxnSpLocks/>
          </p:cNvCxnSpPr>
          <p:nvPr/>
        </p:nvCxnSpPr>
        <p:spPr>
          <a:xfrm flipH="1">
            <a:off x="6971948" y="3435112"/>
            <a:ext cx="55280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4648710" y="343511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15985" y="3437545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854394" y="3938903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94" y="3938903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9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521850" y="3941336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0" y="3941336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5361257" y="3609000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27948" y="3616796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5362606" y="3825699"/>
            <a:ext cx="1465342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6095238" y="3836424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891284" y="4044287"/>
            <a:ext cx="418531" cy="974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837123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4581056" y="3250836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56" y="3250836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5121490" y="3193086"/>
                <a:ext cx="15408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90" y="3193086"/>
                <a:ext cx="154086" cy="169277"/>
              </a:xfrm>
              <a:prstGeom prst="rect">
                <a:avLst/>
              </a:prstGeom>
              <a:blipFill>
                <a:blip r:embed="rId5"/>
                <a:stretch>
                  <a:fillRect l="-12000" r="-12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611007" y="3193086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07" y="3193086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3810" r="-1904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49012" y="3221036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012" y="3221036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74F64CB-CAF1-90B4-A8C1-97C47DD239DF}"/>
              </a:ext>
            </a:extLst>
          </p:cNvPr>
          <p:cNvCxnSpPr>
            <a:cxnSpLocks/>
          </p:cNvCxnSpPr>
          <p:nvPr/>
        </p:nvCxnSpPr>
        <p:spPr>
          <a:xfrm flipV="1">
            <a:off x="6827948" y="2747176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FF1796-677B-35AD-A195-32712088437A}"/>
                  </a:ext>
                </a:extLst>
              </p:cNvPr>
              <p:cNvSpPr txBox="1"/>
              <p:nvPr/>
            </p:nvSpPr>
            <p:spPr>
              <a:xfrm>
                <a:off x="6883350" y="2734542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EFF1796-677B-35AD-A195-32712088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350" y="2734542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4C1F525-80A9-50E9-9DE9-47A071F9A7ED}"/>
              </a:ext>
            </a:extLst>
          </p:cNvPr>
          <p:cNvCxnSpPr>
            <a:cxnSpLocks/>
          </p:cNvCxnSpPr>
          <p:nvPr/>
        </p:nvCxnSpPr>
        <p:spPr>
          <a:xfrm flipV="1">
            <a:off x="5380101" y="274699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87A156D-AD83-DECD-CFCB-6D3B9A321636}"/>
                  </a:ext>
                </a:extLst>
              </p:cNvPr>
              <p:cNvSpPr txBox="1"/>
              <p:nvPr/>
            </p:nvSpPr>
            <p:spPr>
              <a:xfrm>
                <a:off x="5435503" y="273435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C87A156D-AD83-DECD-CFCB-6D3B9A321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03" y="273435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1681AF6-7E45-E08E-101D-85C4C95BFC9F}"/>
              </a:ext>
            </a:extLst>
          </p:cNvPr>
          <p:cNvCxnSpPr>
            <a:cxnSpLocks/>
          </p:cNvCxnSpPr>
          <p:nvPr/>
        </p:nvCxnSpPr>
        <p:spPr>
          <a:xfrm>
            <a:off x="5393271" y="342881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6552724-8C3E-E6EA-6DC1-C7D7D0FB7FB2}"/>
                  </a:ext>
                </a:extLst>
              </p:cNvPr>
              <p:cNvSpPr txBox="1"/>
              <p:nvPr/>
            </p:nvSpPr>
            <p:spPr>
              <a:xfrm>
                <a:off x="5568554" y="317240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86552724-8C3E-E6EA-6DC1-C7D7D0FB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54" y="317240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D518C048-D9F3-F700-79CE-0974C5D84E1E}"/>
              </a:ext>
            </a:extLst>
          </p:cNvPr>
          <p:cNvSpPr/>
          <p:nvPr/>
        </p:nvSpPr>
        <p:spPr>
          <a:xfrm>
            <a:off x="6085555" y="3290272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799F0FD-1EBA-19E9-15A1-DD81B94345E8}"/>
                  </a:ext>
                </a:extLst>
              </p:cNvPr>
              <p:cNvSpPr txBox="1"/>
              <p:nvPr/>
            </p:nvSpPr>
            <p:spPr>
              <a:xfrm>
                <a:off x="6031834" y="3086528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3799F0FD-1EBA-19E9-15A1-DD81B943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34" y="3086528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D5BEBF6C-FA0D-F553-471D-BE403DAC37ED}"/>
                  </a:ext>
                </a:extLst>
              </p:cNvPr>
              <p:cNvSpPr/>
              <p:nvPr/>
            </p:nvSpPr>
            <p:spPr>
              <a:xfrm>
                <a:off x="5674740" y="277247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D5BEBF6C-FA0D-F553-471D-BE403DAC3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40" y="277247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4A863B3E-BF82-DAFF-E01F-0ABF8ED46202}"/>
                  </a:ext>
                </a:extLst>
              </p:cNvPr>
              <p:cNvSpPr/>
              <p:nvPr/>
            </p:nvSpPr>
            <p:spPr>
              <a:xfrm>
                <a:off x="6289587" y="277247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4A863B3E-BF82-DAFF-E01F-0ABF8ED46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87" y="277247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820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2022-05-07T15:21:57Z</dcterms:created>
  <dcterms:modified xsi:type="dcterms:W3CDTF">2022-05-07T21:31:57Z</dcterms:modified>
</cp:coreProperties>
</file>