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6" r:id="rId4"/>
    <p:sldId id="267" r:id="rId5"/>
    <p:sldId id="268" r:id="rId6"/>
    <p:sldId id="263" r:id="rId7"/>
    <p:sldId id="265" r:id="rId8"/>
    <p:sldId id="257" r:id="rId9"/>
    <p:sldId id="258" r:id="rId10"/>
    <p:sldId id="264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297136-42BB-48ED-95F5-0929BB70D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B5AA8DC-3B9F-48E9-9168-B841C29D6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C8568C-5DA4-4352-90F0-6FE795B1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42EF-3865-4B5D-98E5-CF19E5063081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19FE05-3A99-4AFA-B6BE-EEA465A04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B98F7F-E819-4B6B-902C-5A1A0144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9135-61AB-4927-A845-721AC0ACE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1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34EA9A-A2F0-4B84-A92F-226072AE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E0669E-A874-43A3-8882-A557D77D6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3FF2A8-8A18-4F2B-9747-3A38A8DD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42EF-3865-4B5D-98E5-CF19E5063081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506A49-58F1-4D9E-B759-16B4F897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484DCF-89F8-42C8-9380-C29FAF07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9135-61AB-4927-A845-721AC0ACE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37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7E06B6-5854-4571-BAD1-B2C4DB183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C3C959-801C-4036-8B67-FB2105B4C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57776A-66AE-469E-A1DE-70E88E868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42EF-3865-4B5D-98E5-CF19E5063081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0A085D-8EDA-4650-9479-99666A52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D7D9ED-5715-4508-B6F3-D696C238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9135-61AB-4927-A845-721AC0ACE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32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BBECBE-BC00-44E1-AA85-2BBB9D5A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6EE94D-7042-4BC2-9616-94C5B7B2C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D87AA9-F4B8-42BC-8A59-74092023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42EF-3865-4B5D-98E5-CF19E5063081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4A54D4-1D17-486F-8AB5-4D57905F0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7BC526-4CF0-4A13-84B4-CF105B1F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9135-61AB-4927-A845-721AC0ACE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497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AF454-A690-4C8D-9744-803C089E2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A0D170-5588-4EBF-813A-BD2C34B6E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CC7439-67EB-42C9-B62E-98A812C7A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42EF-3865-4B5D-98E5-CF19E5063081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7D3637-7E32-411D-9C17-F0BEC8EE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ACE31E-5BF7-4B73-9AF9-2767F42A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9135-61AB-4927-A845-721AC0ACE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95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4EAB4-1F50-446C-B906-90B8F83C6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C5DD61-8DC6-421C-97B1-179147E1E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E13B55-80FC-48D8-B12D-96854C70F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1B4D0E-6ED9-4573-829B-797F98EC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42EF-3865-4B5D-98E5-CF19E5063081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302FF1-9C6D-4595-9AD9-9EF68209D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1B8261-E839-4530-B4EE-D552A440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9135-61AB-4927-A845-721AC0ACE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79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2EC6A-C2DB-482F-BAFF-058BB45A4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A90EBD-7984-48BF-BB96-4337F824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CB5469-3700-42FD-A4C0-39655FE03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D3D676-1600-4B42-9C43-AD862778D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80D6F3-9D42-476F-A230-C91EDA777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57F08F-45C6-4BBD-8D10-B445D4C4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42EF-3865-4B5D-98E5-CF19E5063081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D84089-A77C-438D-9D6B-10D01F24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C35FBC-B9B5-4B2B-8B29-BC1CC88F5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9135-61AB-4927-A845-721AC0ACE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781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77231-D7CC-40C8-9197-FAF55D54B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F889DC-B1A9-488D-AD2A-E89FC111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42EF-3865-4B5D-98E5-CF19E5063081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D9D1D8A-48A4-4540-966F-2371B7A9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C763DA-9EAD-48E6-AF7C-F62181B8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9135-61AB-4927-A845-721AC0ACE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98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3B69D8A-74C6-44DE-8C6B-3A879A46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42EF-3865-4B5D-98E5-CF19E5063081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951EEA5-436A-43EB-A579-41DD3E2F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2205EA-B26E-4D6E-8D40-7051F28C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9135-61AB-4927-A845-721AC0ACE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24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0F6590-5202-43BC-9434-BCD3CE7C1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49DC09-C8B8-49C8-B030-D19649D57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A8C290F-8AE5-41DF-BA05-5CE4F3EBD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7BB682-61AF-4A47-A6EC-E7175F2F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42EF-3865-4B5D-98E5-CF19E5063081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16DF26-686D-48D2-BD64-5DDA55BB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70C819-FBA3-445D-ABE3-51E71B7F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9135-61AB-4927-A845-721AC0ACE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7AEFEE-2131-4587-BE48-DF5867C1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24AC827-09F2-4AB5-9CE5-32D674975B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5FC454-EA28-43E0-96EF-4A3BD6DC8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9ECD4A-0E79-4842-A2C1-A008D845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42EF-3865-4B5D-98E5-CF19E5063081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A490FE-7996-4030-9DF3-2EB02868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C41919-645C-4BD5-9567-CDA93393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9135-61AB-4927-A845-721AC0ACE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75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071D79-EE79-4C7C-9C38-103E70BD7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91B613-979C-44AF-9A03-A65AB1EF2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449CA2-97E3-44E3-9EA9-B94539D70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742EF-3865-4B5D-98E5-CF19E5063081}" type="datetimeFigureOut">
              <a:rPr lang="fr-FR" smtClean="0"/>
              <a:t>18/10/2021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A2AC4F-F3E4-4F4C-BFFF-B88D51926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EFF686-D1E7-4D60-B605-F88BA277E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69135-61AB-4927-A845-721AC0ACE6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140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1.png"/><Relationship Id="rId7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12.png"/><Relationship Id="rId3" Type="http://schemas.openxmlformats.org/officeDocument/2006/relationships/image" Target="../media/image25.png"/><Relationship Id="rId7" Type="http://schemas.openxmlformats.org/officeDocument/2006/relationships/image" Target="../media/image61.png"/><Relationship Id="rId12" Type="http://schemas.openxmlformats.org/officeDocument/2006/relationships/image" Target="../media/image114.png"/><Relationship Id="rId2" Type="http://schemas.openxmlformats.org/officeDocument/2006/relationships/image" Target="../media/image11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101.png"/><Relationship Id="rId5" Type="http://schemas.openxmlformats.org/officeDocument/2006/relationships/image" Target="../media/image41.png"/><Relationship Id="rId15" Type="http://schemas.openxmlformats.org/officeDocument/2006/relationships/image" Target="../media/image14.png"/><Relationship Id="rId10" Type="http://schemas.openxmlformats.org/officeDocument/2006/relationships/image" Target="../media/image91.png"/><Relationship Id="rId4" Type="http://schemas.openxmlformats.org/officeDocument/2006/relationships/image" Target="../media/image31.png"/><Relationship Id="rId9" Type="http://schemas.openxmlformats.org/officeDocument/2006/relationships/image" Target="../media/image81.pn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114.png"/><Relationship Id="rId18" Type="http://schemas.openxmlformats.org/officeDocument/2006/relationships/image" Target="../media/image19.png"/><Relationship Id="rId3" Type="http://schemas.openxmlformats.org/officeDocument/2006/relationships/image" Target="../media/image25.png"/><Relationship Id="rId7" Type="http://schemas.openxmlformats.org/officeDocument/2006/relationships/image" Target="../media/image61.png"/><Relationship Id="rId12" Type="http://schemas.openxmlformats.org/officeDocument/2006/relationships/image" Target="../media/image41.png"/><Relationship Id="rId17" Type="http://schemas.openxmlformats.org/officeDocument/2006/relationships/image" Target="../media/image15.png"/><Relationship Id="rId2" Type="http://schemas.openxmlformats.org/officeDocument/2006/relationships/image" Target="../media/image11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5" Type="http://schemas.openxmlformats.org/officeDocument/2006/relationships/image" Target="../media/image13.png"/><Relationship Id="rId10" Type="http://schemas.openxmlformats.org/officeDocument/2006/relationships/image" Target="../media/image101.png"/><Relationship Id="rId19" Type="http://schemas.openxmlformats.org/officeDocument/2006/relationships/image" Target="../media/image71.png"/><Relationship Id="rId4" Type="http://schemas.openxmlformats.org/officeDocument/2006/relationships/image" Target="../media/image31.png"/><Relationship Id="rId9" Type="http://schemas.openxmlformats.org/officeDocument/2006/relationships/image" Target="../media/image91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4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F43AE8-CAE2-4674-9022-185913E00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D8A52C-C1F2-4C26-AED4-F47BB45F2C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51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6CD49-1D9C-4641-9D0B-991D24983DF3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C12DE645-6859-405A-9E74-35D0A79401BA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B0B36787-B62F-4A0B-A748-4D91E285B26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233EE2CC-0F3C-4B9B-900A-B09EEDC9B920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64B90F2-FF1F-48FD-9DC5-0A3EF438D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1C79B198-AA82-41D9-975A-710F2594253F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err="1">
                <a:solidFill>
                  <a:srgbClr val="0070C0"/>
                </a:solidFill>
              </a:rPr>
              <a:t>Ch</a:t>
            </a:r>
            <a:endParaRPr lang="fr-FR" sz="1100" b="1" dirty="0">
              <a:solidFill>
                <a:srgbClr val="0070C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B298D2B-D6AE-4242-B1CE-FA7746794C8F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5EBAEB-8FB4-4A0C-BE68-81CBFE8C0F79}"/>
              </a:ext>
            </a:extLst>
          </p:cNvPr>
          <p:cNvSpPr/>
          <p:nvPr/>
        </p:nvSpPr>
        <p:spPr>
          <a:xfrm>
            <a:off x="6663692" y="2553885"/>
            <a:ext cx="301528" cy="3015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R</a:t>
            </a:r>
            <a:r>
              <a:rPr lang="fr-FR" sz="1400" b="1" baseline="-25000" dirty="0">
                <a:solidFill>
                  <a:srgbClr val="00B050"/>
                </a:solidFill>
              </a:rPr>
              <a:t>D</a:t>
            </a:r>
            <a:endParaRPr lang="fr-FR" sz="2000" b="1" baseline="-25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FDED15A-D784-4697-9CAE-48912328F80B}"/>
                  </a:ext>
                </a:extLst>
              </p:cNvPr>
              <p:cNvSpPr txBox="1"/>
              <p:nvPr/>
            </p:nvSpPr>
            <p:spPr>
              <a:xfrm>
                <a:off x="6821349" y="1807855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FDED15A-D784-4697-9CAE-48912328F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349" y="1807855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37CFC5FD-6B2C-4B64-BF27-AB71FCCB86D9}"/>
                  </a:ext>
                </a:extLst>
              </p:cNvPr>
              <p:cNvSpPr txBox="1"/>
              <p:nvPr/>
            </p:nvSpPr>
            <p:spPr>
              <a:xfrm>
                <a:off x="5504288" y="2777745"/>
                <a:ext cx="12437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Ponctuelle (</a:t>
                </a:r>
                <a:r>
                  <a:rPr lang="fr-FR" sz="1200" dirty="0" err="1"/>
                  <a:t>RSG</a:t>
                </a:r>
                <a:r>
                  <a:rPr lang="fr-FR" sz="1200" dirty="0"/>
                  <a:t>)</a:t>
                </a:r>
              </a:p>
              <a:p>
                <a:pPr algn="ctr"/>
                <a:r>
                  <a:rPr lang="fr-FR" sz="1200" dirty="0"/>
                  <a:t>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37CFC5FD-6B2C-4B64-BF27-AB71FCCB8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288" y="2777745"/>
                <a:ext cx="1243776" cy="369332"/>
              </a:xfrm>
              <a:prstGeom prst="rect">
                <a:avLst/>
              </a:prstGeom>
              <a:blipFill>
                <a:blip r:embed="rId3"/>
                <a:stretch>
                  <a:fillRect t="-13333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B7E318A-FC73-4E59-BD08-B78643B07FF0}"/>
              </a:ext>
            </a:extLst>
          </p:cNvPr>
          <p:cNvSpPr/>
          <p:nvPr/>
        </p:nvSpPr>
        <p:spPr>
          <a:xfrm>
            <a:off x="5219887" y="1116101"/>
            <a:ext cx="301528" cy="3015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R</a:t>
            </a:r>
            <a:r>
              <a:rPr lang="fr-FR" sz="1400" b="1" baseline="-25000" dirty="0">
                <a:solidFill>
                  <a:srgbClr val="FF0000"/>
                </a:solidFill>
              </a:rPr>
              <a:t>G</a:t>
            </a:r>
            <a:endParaRPr lang="fr-FR" sz="2000" b="1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9BCE8BA6-B4D1-4645-B3AD-B51209CB06D7}"/>
                  </a:ext>
                </a:extLst>
              </p:cNvPr>
              <p:cNvSpPr txBox="1"/>
              <p:nvPr/>
            </p:nvSpPr>
            <p:spPr>
              <a:xfrm>
                <a:off x="4265046" y="1807855"/>
                <a:ext cx="1040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Ponctuelle (</a:t>
                </a:r>
                <a:r>
                  <a:rPr lang="fr-FR" sz="1200" dirty="0" err="1"/>
                  <a:t>RSG</a:t>
                </a:r>
                <a:r>
                  <a:rPr lang="fr-FR" sz="1200" dirty="0"/>
                  <a:t>)</a:t>
                </a:r>
              </a:p>
              <a:p>
                <a:pPr algn="ctr"/>
                <a:r>
                  <a:rPr lang="fr-FR" sz="1200" dirty="0"/>
                  <a:t>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9BCE8BA6-B4D1-4645-B3AD-B51209CB0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046" y="1807855"/>
                <a:ext cx="1040498" cy="369332"/>
              </a:xfrm>
              <a:prstGeom prst="rect">
                <a:avLst/>
              </a:prstGeom>
              <a:blipFill>
                <a:blip r:embed="rId4"/>
                <a:stretch>
                  <a:fillRect l="-9412" t="-13333" r="-8824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812F3D0-EF8E-4B36-BCD6-59579105DB11}"/>
                  </a:ext>
                </a:extLst>
              </p:cNvPr>
              <p:cNvSpPr txBox="1"/>
              <p:nvPr/>
            </p:nvSpPr>
            <p:spPr>
              <a:xfrm>
                <a:off x="5700163" y="87992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812F3D0-EF8E-4B36-BCD6-59579105D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7992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Éclair 1">
            <a:extLst>
              <a:ext uri="{FF2B5EF4-FFF2-40B4-BE49-F238E27FC236}">
                <a16:creationId xmlns:a16="http://schemas.microsoft.com/office/drawing/2014/main" id="{7C923D01-DD01-439C-A626-78A91987775E}"/>
              </a:ext>
            </a:extLst>
          </p:cNvPr>
          <p:cNvSpPr/>
          <p:nvPr/>
        </p:nvSpPr>
        <p:spPr>
          <a:xfrm>
            <a:off x="4976027" y="736371"/>
            <a:ext cx="257517" cy="369333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Éclair 19">
            <a:extLst>
              <a:ext uri="{FF2B5EF4-FFF2-40B4-BE49-F238E27FC236}">
                <a16:creationId xmlns:a16="http://schemas.microsoft.com/office/drawing/2014/main" id="{867F292B-F978-424C-B839-13409599F74A}"/>
              </a:ext>
            </a:extLst>
          </p:cNvPr>
          <p:cNvSpPr/>
          <p:nvPr/>
        </p:nvSpPr>
        <p:spPr>
          <a:xfrm rot="1320296" flipH="1">
            <a:off x="7088426" y="2307289"/>
            <a:ext cx="257517" cy="369333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Éclair 20">
            <a:extLst>
              <a:ext uri="{FF2B5EF4-FFF2-40B4-BE49-F238E27FC236}">
                <a16:creationId xmlns:a16="http://schemas.microsoft.com/office/drawing/2014/main" id="{AFC38A62-4199-4655-AB3F-95C288EC9E33}"/>
              </a:ext>
            </a:extLst>
          </p:cNvPr>
          <p:cNvSpPr/>
          <p:nvPr/>
        </p:nvSpPr>
        <p:spPr>
          <a:xfrm flipH="1">
            <a:off x="6876822" y="726187"/>
            <a:ext cx="257517" cy="369333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D10B46F-DF6B-41EF-9C6E-2D788EE4697D}"/>
              </a:ext>
            </a:extLst>
          </p:cNvPr>
          <p:cNvSpPr txBox="1"/>
          <p:nvPr/>
        </p:nvSpPr>
        <p:spPr>
          <a:xfrm>
            <a:off x="7054527" y="2230128"/>
            <a:ext cx="12437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C6EF584-D340-42D3-ACB3-89D5737F9503}"/>
              </a:ext>
            </a:extLst>
          </p:cNvPr>
          <p:cNvSpPr txBox="1"/>
          <p:nvPr/>
        </p:nvSpPr>
        <p:spPr>
          <a:xfrm>
            <a:off x="6748064" y="582187"/>
            <a:ext cx="12437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AF9ECF6-89BB-4EA1-9307-6FE538912A11}"/>
              </a:ext>
            </a:extLst>
          </p:cNvPr>
          <p:cNvSpPr txBox="1"/>
          <p:nvPr/>
        </p:nvSpPr>
        <p:spPr>
          <a:xfrm>
            <a:off x="4317595" y="539518"/>
            <a:ext cx="124377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26" name="Éclair 25">
            <a:extLst>
              <a:ext uri="{FF2B5EF4-FFF2-40B4-BE49-F238E27FC236}">
                <a16:creationId xmlns:a16="http://schemas.microsoft.com/office/drawing/2014/main" id="{18E60F21-7547-4CD4-82B0-D63727E3342A}"/>
              </a:ext>
            </a:extLst>
          </p:cNvPr>
          <p:cNvSpPr/>
          <p:nvPr/>
        </p:nvSpPr>
        <p:spPr>
          <a:xfrm flipH="1" flipV="1">
            <a:off x="5518654" y="1414709"/>
            <a:ext cx="167598" cy="240370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Éclair 26">
            <a:extLst>
              <a:ext uri="{FF2B5EF4-FFF2-40B4-BE49-F238E27FC236}">
                <a16:creationId xmlns:a16="http://schemas.microsoft.com/office/drawing/2014/main" id="{9DD66C2D-AC4C-42F9-8263-0CB6E5F96FFE}"/>
              </a:ext>
            </a:extLst>
          </p:cNvPr>
          <p:cNvSpPr/>
          <p:nvPr/>
        </p:nvSpPr>
        <p:spPr>
          <a:xfrm flipV="1">
            <a:off x="6505619" y="1414709"/>
            <a:ext cx="167598" cy="240370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Éclair 27">
            <a:extLst>
              <a:ext uri="{FF2B5EF4-FFF2-40B4-BE49-F238E27FC236}">
                <a16:creationId xmlns:a16="http://schemas.microsoft.com/office/drawing/2014/main" id="{8E475AFF-A449-498E-957B-753362F2C3F0}"/>
              </a:ext>
            </a:extLst>
          </p:cNvPr>
          <p:cNvSpPr/>
          <p:nvPr/>
        </p:nvSpPr>
        <p:spPr>
          <a:xfrm>
            <a:off x="6516500" y="2311706"/>
            <a:ext cx="167598" cy="240370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4F21D6F6-947B-44DE-8F68-0C7D8CBB2319}"/>
                  </a:ext>
                </a:extLst>
              </p:cNvPr>
              <p:cNvSpPr txBox="1"/>
              <p:nvPr/>
            </p:nvSpPr>
            <p:spPr>
              <a:xfrm>
                <a:off x="5342772" y="1666876"/>
                <a:ext cx="86864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4F21D6F6-947B-44DE-8F68-0C7D8CBB2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772" y="1666876"/>
                <a:ext cx="868642" cy="153888"/>
              </a:xfrm>
              <a:prstGeom prst="rect">
                <a:avLst/>
              </a:prstGeom>
              <a:blipFill>
                <a:blip r:embed="rId6"/>
                <a:stretch>
                  <a:fillRect b="-3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635BF0C4-5877-4D6F-B66C-5666DE1DD4E3}"/>
                  </a:ext>
                </a:extLst>
              </p:cNvPr>
              <p:cNvSpPr txBox="1"/>
              <p:nvPr/>
            </p:nvSpPr>
            <p:spPr>
              <a:xfrm>
                <a:off x="5712504" y="1387410"/>
                <a:ext cx="86864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635BF0C4-5877-4D6F-B66C-5666DE1DD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504" y="1387410"/>
                <a:ext cx="868642" cy="153888"/>
              </a:xfrm>
              <a:prstGeom prst="rect">
                <a:avLst/>
              </a:prstGeom>
              <a:blipFill>
                <a:blip r:embed="rId7"/>
                <a:stretch>
                  <a:fillRect l="-1399" t="-4000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F13E7D3-C1B0-4983-9BBF-18C5C76029DC}"/>
                  </a:ext>
                </a:extLst>
              </p:cNvPr>
              <p:cNvSpPr txBox="1"/>
              <p:nvPr/>
            </p:nvSpPr>
            <p:spPr>
              <a:xfrm>
                <a:off x="6285959" y="1666634"/>
                <a:ext cx="86864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F13E7D3-C1B0-4983-9BBF-18C5C7602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959" y="1666634"/>
                <a:ext cx="868642" cy="153888"/>
              </a:xfrm>
              <a:prstGeom prst="rect">
                <a:avLst/>
              </a:prstGeom>
              <a:blipFill>
                <a:blip r:embed="rId8"/>
                <a:stretch>
                  <a:fillRect l="-1399" b="-3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E68AD61-2633-49ED-B4A5-93BF09C993EC}"/>
                  </a:ext>
                </a:extLst>
              </p:cNvPr>
              <p:cNvSpPr txBox="1"/>
              <p:nvPr/>
            </p:nvSpPr>
            <p:spPr>
              <a:xfrm>
                <a:off x="5777093" y="2168430"/>
                <a:ext cx="86864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E68AD61-2633-49ED-B4A5-93BF09C99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093" y="2168430"/>
                <a:ext cx="868642" cy="153888"/>
              </a:xfrm>
              <a:prstGeom prst="rect">
                <a:avLst/>
              </a:prstGeom>
              <a:blipFill>
                <a:blip r:embed="rId9"/>
                <a:stretch>
                  <a:fillRect t="-4000" b="-4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82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A8DE791-41D7-4146-A3E8-6F7224C80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205" y="665700"/>
            <a:ext cx="4255008" cy="6192300"/>
          </a:xfrm>
          <a:prstGeom prst="rect">
            <a:avLst/>
          </a:prstGeom>
        </p:spPr>
      </p:pic>
      <p:sp>
        <p:nvSpPr>
          <p:cNvPr id="6" name="Cylindre 5">
            <a:extLst>
              <a:ext uri="{FF2B5EF4-FFF2-40B4-BE49-F238E27FC236}">
                <a16:creationId xmlns:a16="http://schemas.microsoft.com/office/drawing/2014/main" id="{B32F4F58-AC9B-46A7-B5FC-8D665C7B369C}"/>
              </a:ext>
            </a:extLst>
          </p:cNvPr>
          <p:cNvSpPr/>
          <p:nvPr/>
        </p:nvSpPr>
        <p:spPr>
          <a:xfrm rot="15871872">
            <a:off x="5507772" y="5373631"/>
            <a:ext cx="177005" cy="341971"/>
          </a:xfrm>
          <a:prstGeom prst="can">
            <a:avLst>
              <a:gd name="adj" fmla="val 44875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ylindre 6">
            <a:extLst>
              <a:ext uri="{FF2B5EF4-FFF2-40B4-BE49-F238E27FC236}">
                <a16:creationId xmlns:a16="http://schemas.microsoft.com/office/drawing/2014/main" id="{5A21A47A-200D-424A-B15B-6981AB09266A}"/>
              </a:ext>
            </a:extLst>
          </p:cNvPr>
          <p:cNvSpPr/>
          <p:nvPr/>
        </p:nvSpPr>
        <p:spPr>
          <a:xfrm rot="15871872">
            <a:off x="4047476" y="5514155"/>
            <a:ext cx="177005" cy="341971"/>
          </a:xfrm>
          <a:prstGeom prst="can">
            <a:avLst>
              <a:gd name="adj" fmla="val 44875"/>
            </a:avLst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DBFA939-B413-4B52-A6F7-82DA30100E2A}"/>
              </a:ext>
            </a:extLst>
          </p:cNvPr>
          <p:cNvSpPr/>
          <p:nvPr/>
        </p:nvSpPr>
        <p:spPr>
          <a:xfrm>
            <a:off x="3779718" y="5066544"/>
            <a:ext cx="712520" cy="1237192"/>
          </a:xfrm>
          <a:prstGeom prst="ellips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832DEC3-23BB-4517-B8A9-29578CCB83DC}"/>
              </a:ext>
            </a:extLst>
          </p:cNvPr>
          <p:cNvSpPr/>
          <p:nvPr/>
        </p:nvSpPr>
        <p:spPr>
          <a:xfrm>
            <a:off x="5240014" y="4955108"/>
            <a:ext cx="712520" cy="12371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373A530-C2BE-4848-AF89-98F2D9FFCF74}"/>
              </a:ext>
            </a:extLst>
          </p:cNvPr>
          <p:cNvCxnSpPr>
            <a:stCxn id="7" idx="2"/>
            <a:endCxn id="8" idx="4"/>
          </p:cNvCxnSpPr>
          <p:nvPr/>
        </p:nvCxnSpPr>
        <p:spPr>
          <a:xfrm flipH="1">
            <a:off x="4135978" y="5773240"/>
            <a:ext cx="8436" cy="530496"/>
          </a:xfrm>
          <a:prstGeom prst="line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15B47F9-706C-4973-8250-0EF2FC997FEB}"/>
              </a:ext>
            </a:extLst>
          </p:cNvPr>
          <p:cNvCxnSpPr>
            <a:cxnSpLocks/>
            <a:stCxn id="6" idx="2"/>
            <a:endCxn id="9" idx="4"/>
          </p:cNvCxnSpPr>
          <p:nvPr/>
        </p:nvCxnSpPr>
        <p:spPr>
          <a:xfrm flipH="1">
            <a:off x="5596274" y="5632716"/>
            <a:ext cx="8436" cy="559584"/>
          </a:xfrm>
          <a:prstGeom prst="lin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Cylindre 23">
            <a:extLst>
              <a:ext uri="{FF2B5EF4-FFF2-40B4-BE49-F238E27FC236}">
                <a16:creationId xmlns:a16="http://schemas.microsoft.com/office/drawing/2014/main" id="{C341A81A-DF80-482F-A010-3FD8A200C4C5}"/>
              </a:ext>
            </a:extLst>
          </p:cNvPr>
          <p:cNvSpPr/>
          <p:nvPr/>
        </p:nvSpPr>
        <p:spPr>
          <a:xfrm rot="15871872">
            <a:off x="4850262" y="5443892"/>
            <a:ext cx="177005" cy="341971"/>
          </a:xfrm>
          <a:prstGeom prst="can">
            <a:avLst>
              <a:gd name="adj" fmla="val 44875"/>
            </a:avLst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24D9F37-7F50-41F7-AA23-F92C1EA77F83}"/>
              </a:ext>
            </a:extLst>
          </p:cNvPr>
          <p:cNvCxnSpPr>
            <a:cxnSpLocks/>
          </p:cNvCxnSpPr>
          <p:nvPr/>
        </p:nvCxnSpPr>
        <p:spPr>
          <a:xfrm flipV="1">
            <a:off x="3833238" y="5519413"/>
            <a:ext cx="2216990" cy="208792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10E9D47-5A68-4C86-ADE3-5769A320EA2F}"/>
              </a:ext>
            </a:extLst>
          </p:cNvPr>
          <p:cNvCxnSpPr>
            <a:cxnSpLocks/>
          </p:cNvCxnSpPr>
          <p:nvPr/>
        </p:nvCxnSpPr>
        <p:spPr>
          <a:xfrm>
            <a:off x="5840370" y="5481017"/>
            <a:ext cx="60854" cy="12719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D21750F5-C816-447E-B61B-56AF40F18871}"/>
              </a:ext>
            </a:extLst>
          </p:cNvPr>
          <p:cNvCxnSpPr>
            <a:cxnSpLocks/>
          </p:cNvCxnSpPr>
          <p:nvPr/>
        </p:nvCxnSpPr>
        <p:spPr>
          <a:xfrm>
            <a:off x="5356778" y="5517146"/>
            <a:ext cx="60854" cy="12719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771D072A-1142-4787-AE21-BD2687540F3B}"/>
              </a:ext>
            </a:extLst>
          </p:cNvPr>
          <p:cNvCxnSpPr>
            <a:cxnSpLocks/>
          </p:cNvCxnSpPr>
          <p:nvPr/>
        </p:nvCxnSpPr>
        <p:spPr>
          <a:xfrm>
            <a:off x="4341983" y="5605337"/>
            <a:ext cx="60854" cy="12719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C711A29E-7BCC-4A16-9156-D08DA3A71834}"/>
              </a:ext>
            </a:extLst>
          </p:cNvPr>
          <p:cNvCxnSpPr>
            <a:cxnSpLocks/>
          </p:cNvCxnSpPr>
          <p:nvPr/>
        </p:nvCxnSpPr>
        <p:spPr>
          <a:xfrm>
            <a:off x="3907241" y="5646043"/>
            <a:ext cx="60854" cy="12719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680F280-0BDC-4A8E-9E76-7007F480FA02}"/>
              </a:ext>
            </a:extLst>
          </p:cNvPr>
          <p:cNvCxnSpPr>
            <a:cxnSpLocks/>
          </p:cNvCxnSpPr>
          <p:nvPr/>
        </p:nvCxnSpPr>
        <p:spPr>
          <a:xfrm>
            <a:off x="4718545" y="5578505"/>
            <a:ext cx="60854" cy="12719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102E3FC9-47CC-48C8-916A-AC1D926CFBCC}"/>
              </a:ext>
            </a:extLst>
          </p:cNvPr>
          <p:cNvCxnSpPr>
            <a:cxnSpLocks/>
          </p:cNvCxnSpPr>
          <p:nvPr/>
        </p:nvCxnSpPr>
        <p:spPr>
          <a:xfrm>
            <a:off x="5103150" y="5527857"/>
            <a:ext cx="60854" cy="127197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60FE4B6-DC5C-4D28-89D4-96D120A49E3A}"/>
              </a:ext>
            </a:extLst>
          </p:cNvPr>
          <p:cNvCxnSpPr>
            <a:cxnSpLocks/>
          </p:cNvCxnSpPr>
          <p:nvPr/>
        </p:nvCxnSpPr>
        <p:spPr>
          <a:xfrm flipH="1">
            <a:off x="5086644" y="4509655"/>
            <a:ext cx="205108" cy="615104"/>
          </a:xfrm>
          <a:prstGeom prst="lin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3A2FC64-BB39-4422-B72D-99D976126CB8}"/>
              </a:ext>
            </a:extLst>
          </p:cNvPr>
          <p:cNvCxnSpPr>
            <a:cxnSpLocks/>
          </p:cNvCxnSpPr>
          <p:nvPr/>
        </p:nvCxnSpPr>
        <p:spPr>
          <a:xfrm flipH="1">
            <a:off x="5269276" y="5310115"/>
            <a:ext cx="156791" cy="409158"/>
          </a:xfrm>
          <a:prstGeom prst="lin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AEC6CBF-BBE1-4064-8260-C1ECBA6AF524}"/>
              </a:ext>
            </a:extLst>
          </p:cNvPr>
          <p:cNvCxnSpPr>
            <a:cxnSpLocks/>
          </p:cNvCxnSpPr>
          <p:nvPr/>
        </p:nvCxnSpPr>
        <p:spPr>
          <a:xfrm>
            <a:off x="5086644" y="5127239"/>
            <a:ext cx="330988" cy="184010"/>
          </a:xfrm>
          <a:prstGeom prst="lin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2A2BA8B5-CAAD-4368-BE9B-830EA04BAE8D}"/>
              </a:ext>
            </a:extLst>
          </p:cNvPr>
          <p:cNvCxnSpPr>
            <a:cxnSpLocks/>
          </p:cNvCxnSpPr>
          <p:nvPr/>
        </p:nvCxnSpPr>
        <p:spPr>
          <a:xfrm flipH="1">
            <a:off x="5062659" y="5644832"/>
            <a:ext cx="64734" cy="128408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5A4CAE54-6669-4A7B-BAE5-6D0F51CBEADC}"/>
              </a:ext>
            </a:extLst>
          </p:cNvPr>
          <p:cNvCxnSpPr>
            <a:cxnSpLocks/>
          </p:cNvCxnSpPr>
          <p:nvPr/>
        </p:nvCxnSpPr>
        <p:spPr>
          <a:xfrm flipH="1">
            <a:off x="5374739" y="5823358"/>
            <a:ext cx="64734" cy="128408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1F1F4C0-6EFB-49A5-9646-3C85A2A03DD4}"/>
              </a:ext>
            </a:extLst>
          </p:cNvPr>
          <p:cNvCxnSpPr>
            <a:cxnSpLocks/>
          </p:cNvCxnSpPr>
          <p:nvPr/>
        </p:nvCxnSpPr>
        <p:spPr>
          <a:xfrm>
            <a:off x="4500125" y="5714375"/>
            <a:ext cx="168267" cy="93022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4F8CCC80-CE2A-471E-950B-2919A42DEE34}"/>
              </a:ext>
            </a:extLst>
          </p:cNvPr>
          <p:cNvCxnSpPr>
            <a:cxnSpLocks/>
          </p:cNvCxnSpPr>
          <p:nvPr/>
        </p:nvCxnSpPr>
        <p:spPr>
          <a:xfrm>
            <a:off x="5008990" y="5455815"/>
            <a:ext cx="539684" cy="260966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3C638876-16D9-459E-813B-DE52A72FC92E}"/>
              </a:ext>
            </a:extLst>
          </p:cNvPr>
          <p:cNvCxnSpPr>
            <a:cxnSpLocks/>
          </p:cNvCxnSpPr>
          <p:nvPr/>
        </p:nvCxnSpPr>
        <p:spPr>
          <a:xfrm flipV="1">
            <a:off x="4668392" y="5729334"/>
            <a:ext cx="880282" cy="75863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Cylindre 39">
            <a:extLst>
              <a:ext uri="{FF2B5EF4-FFF2-40B4-BE49-F238E27FC236}">
                <a16:creationId xmlns:a16="http://schemas.microsoft.com/office/drawing/2014/main" id="{DE812849-62FD-4483-BA93-82A5F44EC8D8}"/>
              </a:ext>
            </a:extLst>
          </p:cNvPr>
          <p:cNvSpPr/>
          <p:nvPr/>
        </p:nvSpPr>
        <p:spPr>
          <a:xfrm rot="7005213">
            <a:off x="5169508" y="5654342"/>
            <a:ext cx="143802" cy="277824"/>
          </a:xfrm>
          <a:prstGeom prst="can">
            <a:avLst>
              <a:gd name="adj" fmla="val 44875"/>
            </a:avLst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EEC3B79-A53A-4108-8A82-6E00EAC866C1}"/>
              </a:ext>
            </a:extLst>
          </p:cNvPr>
          <p:cNvCxnSpPr>
            <a:cxnSpLocks/>
          </p:cNvCxnSpPr>
          <p:nvPr/>
        </p:nvCxnSpPr>
        <p:spPr>
          <a:xfrm>
            <a:off x="4983936" y="5654893"/>
            <a:ext cx="529028" cy="282610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9EAF58F6-B368-445C-A9C2-27AF4284B456}"/>
              </a:ext>
            </a:extLst>
          </p:cNvPr>
          <p:cNvCxnSpPr>
            <a:cxnSpLocks/>
          </p:cNvCxnSpPr>
          <p:nvPr/>
        </p:nvCxnSpPr>
        <p:spPr>
          <a:xfrm flipV="1">
            <a:off x="4488943" y="5461966"/>
            <a:ext cx="537398" cy="46314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8004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DB0A26F-0F8A-4659-840A-E45E97415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011" y="1261872"/>
            <a:ext cx="7721098" cy="3163824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F73A3B3-A584-4CFF-B9AE-FA722FC08E5E}"/>
              </a:ext>
            </a:extLst>
          </p:cNvPr>
          <p:cNvCxnSpPr>
            <a:cxnSpLocks/>
          </p:cNvCxnSpPr>
          <p:nvPr/>
        </p:nvCxnSpPr>
        <p:spPr>
          <a:xfrm>
            <a:off x="2303527" y="2536480"/>
            <a:ext cx="1948433" cy="0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6565A23-EFCA-42D6-943D-F17FDB02019C}"/>
              </a:ext>
            </a:extLst>
          </p:cNvPr>
          <p:cNvCxnSpPr>
            <a:cxnSpLocks/>
          </p:cNvCxnSpPr>
          <p:nvPr/>
        </p:nvCxnSpPr>
        <p:spPr>
          <a:xfrm>
            <a:off x="2432304" y="2536480"/>
            <a:ext cx="0" cy="1486880"/>
          </a:xfrm>
          <a:prstGeom prst="line">
            <a:avLst/>
          </a:prstGeom>
          <a:noFill/>
          <a:ln w="19050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3144877-6494-49E4-B99D-F0AEF345B4F6}"/>
              </a:ext>
            </a:extLst>
          </p:cNvPr>
          <p:cNvCxnSpPr>
            <a:cxnSpLocks/>
          </p:cNvCxnSpPr>
          <p:nvPr/>
        </p:nvCxnSpPr>
        <p:spPr>
          <a:xfrm>
            <a:off x="4166616" y="2536480"/>
            <a:ext cx="0" cy="1486880"/>
          </a:xfrm>
          <a:prstGeom prst="line">
            <a:avLst/>
          </a:prstGeom>
          <a:noFill/>
          <a:ln w="19050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30898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7E69C-D453-456D-A80A-3C014C4D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2BBE470-1749-476D-B69B-99D861123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255" y="2188272"/>
            <a:ext cx="7795490" cy="3626044"/>
          </a:xfr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DF7E3A0-4155-4D7E-B53F-5C75F36FB1B3}"/>
              </a:ext>
            </a:extLst>
          </p:cNvPr>
          <p:cNvCxnSpPr>
            <a:cxnSpLocks/>
          </p:cNvCxnSpPr>
          <p:nvPr/>
        </p:nvCxnSpPr>
        <p:spPr>
          <a:xfrm flipV="1">
            <a:off x="2614907" y="4230255"/>
            <a:ext cx="0" cy="1223933"/>
          </a:xfrm>
          <a:prstGeom prst="line">
            <a:avLst/>
          </a:prstGeom>
          <a:noFill/>
          <a:ln w="1905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9E670D4-30A2-4C36-89C8-4BDB82E06842}"/>
              </a:ext>
            </a:extLst>
          </p:cNvPr>
          <p:cNvCxnSpPr>
            <a:cxnSpLocks/>
          </p:cNvCxnSpPr>
          <p:nvPr/>
        </p:nvCxnSpPr>
        <p:spPr>
          <a:xfrm flipV="1">
            <a:off x="3940325" y="4599709"/>
            <a:ext cx="0" cy="863714"/>
          </a:xfrm>
          <a:prstGeom prst="line">
            <a:avLst/>
          </a:prstGeom>
          <a:noFill/>
          <a:ln w="1905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AB4D64E-3167-42BF-A031-FCA0617D7795}"/>
              </a:ext>
            </a:extLst>
          </p:cNvPr>
          <p:cNvCxnSpPr>
            <a:cxnSpLocks/>
          </p:cNvCxnSpPr>
          <p:nvPr/>
        </p:nvCxnSpPr>
        <p:spPr>
          <a:xfrm flipV="1">
            <a:off x="5441234" y="4082473"/>
            <a:ext cx="0" cy="1371714"/>
          </a:xfrm>
          <a:prstGeom prst="line">
            <a:avLst/>
          </a:prstGeom>
          <a:noFill/>
          <a:ln w="1905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E18E079-57A0-4849-83D7-83525A989F72}"/>
              </a:ext>
            </a:extLst>
          </p:cNvPr>
          <p:cNvCxnSpPr>
            <a:cxnSpLocks/>
          </p:cNvCxnSpPr>
          <p:nvPr/>
        </p:nvCxnSpPr>
        <p:spPr>
          <a:xfrm flipV="1">
            <a:off x="6591163" y="4842221"/>
            <a:ext cx="0" cy="611967"/>
          </a:xfrm>
          <a:prstGeom prst="line">
            <a:avLst/>
          </a:prstGeom>
          <a:noFill/>
          <a:ln w="1905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FE67E6F2-4025-4585-ABF0-69E18506FD4B}"/>
              </a:ext>
            </a:extLst>
          </p:cNvPr>
          <p:cNvCxnSpPr>
            <a:cxnSpLocks/>
          </p:cNvCxnSpPr>
          <p:nvPr/>
        </p:nvCxnSpPr>
        <p:spPr>
          <a:xfrm flipV="1">
            <a:off x="8008944" y="4842221"/>
            <a:ext cx="0" cy="621202"/>
          </a:xfrm>
          <a:prstGeom prst="line">
            <a:avLst/>
          </a:prstGeom>
          <a:noFill/>
          <a:ln w="1905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BCE0B0-F194-4950-92B8-ABAB5230FC21}"/>
              </a:ext>
            </a:extLst>
          </p:cNvPr>
          <p:cNvCxnSpPr>
            <a:cxnSpLocks/>
          </p:cNvCxnSpPr>
          <p:nvPr/>
        </p:nvCxnSpPr>
        <p:spPr>
          <a:xfrm flipV="1">
            <a:off x="9629925" y="4768330"/>
            <a:ext cx="0" cy="695094"/>
          </a:xfrm>
          <a:prstGeom prst="line">
            <a:avLst/>
          </a:prstGeom>
          <a:noFill/>
          <a:ln w="1905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66E0B56-1560-419F-B2E5-0A1FB1E94688}"/>
              </a:ext>
            </a:extLst>
          </p:cNvPr>
          <p:cNvCxnSpPr>
            <a:cxnSpLocks/>
          </p:cNvCxnSpPr>
          <p:nvPr/>
        </p:nvCxnSpPr>
        <p:spPr>
          <a:xfrm flipH="1">
            <a:off x="2438400" y="4119534"/>
            <a:ext cx="3012070" cy="0"/>
          </a:xfrm>
          <a:prstGeom prst="line">
            <a:avLst/>
          </a:prstGeom>
          <a:noFill/>
          <a:ln w="1905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466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C5D11F2-5C38-4C5E-B975-F1241EDF2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8862" y="-2915855"/>
            <a:ext cx="15807518" cy="10564984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5489192-D3C8-48F5-A8D8-20FEF55B47D8}"/>
              </a:ext>
            </a:extLst>
          </p:cNvPr>
          <p:cNvCxnSpPr/>
          <p:nvPr/>
        </p:nvCxnSpPr>
        <p:spPr>
          <a:xfrm>
            <a:off x="7769021" y="1667107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lipse 7">
            <a:extLst>
              <a:ext uri="{FF2B5EF4-FFF2-40B4-BE49-F238E27FC236}">
                <a16:creationId xmlns:a16="http://schemas.microsoft.com/office/drawing/2014/main" id="{C84A9107-AEB9-45F1-AD41-D5635D773065}"/>
              </a:ext>
            </a:extLst>
          </p:cNvPr>
          <p:cNvSpPr/>
          <p:nvPr/>
        </p:nvSpPr>
        <p:spPr>
          <a:xfrm>
            <a:off x="8846288" y="4637107"/>
            <a:ext cx="540000" cy="54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D477A3E-1619-4BC4-B3A4-B10129E7E42A}"/>
              </a:ext>
            </a:extLst>
          </p:cNvPr>
          <p:cNvSpPr/>
          <p:nvPr/>
        </p:nvSpPr>
        <p:spPr>
          <a:xfrm>
            <a:off x="8060546" y="560982"/>
            <a:ext cx="2160000" cy="216000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23A67B8-254D-4368-BD7E-059B04751BF4}"/>
              </a:ext>
            </a:extLst>
          </p:cNvPr>
          <p:cNvSpPr/>
          <p:nvPr/>
        </p:nvSpPr>
        <p:spPr>
          <a:xfrm>
            <a:off x="8846288" y="2720982"/>
            <a:ext cx="540000" cy="540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7A2E31D-7ED7-4F4D-87BF-ADAC64337192}"/>
              </a:ext>
            </a:extLst>
          </p:cNvPr>
          <p:cNvSpPr/>
          <p:nvPr/>
        </p:nvSpPr>
        <p:spPr>
          <a:xfrm>
            <a:off x="7477497" y="1365489"/>
            <a:ext cx="3240000" cy="32400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C9C7E68-6E90-4EB3-AED3-0E24777CF36B}"/>
                  </a:ext>
                </a:extLst>
              </p:cNvPr>
              <p:cNvSpPr txBox="1"/>
              <p:nvPr/>
            </p:nvSpPr>
            <p:spPr>
              <a:xfrm>
                <a:off x="9524904" y="4722441"/>
                <a:ext cx="4253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C9C7E68-6E90-4EB3-AED3-0E24777CF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904" y="4722441"/>
                <a:ext cx="425301" cy="369332"/>
              </a:xfrm>
              <a:prstGeom prst="rect">
                <a:avLst/>
              </a:prstGeom>
              <a:blipFill>
                <a:blip r:embed="rId3"/>
                <a:stretch>
                  <a:fillRect r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F002971-0E7B-4A4D-BF6E-91E87B977D4E}"/>
                  </a:ext>
                </a:extLst>
              </p:cNvPr>
              <p:cNvSpPr txBox="1"/>
              <p:nvPr/>
            </p:nvSpPr>
            <p:spPr>
              <a:xfrm>
                <a:off x="9436186" y="3183120"/>
                <a:ext cx="4253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F002971-0E7B-4A4D-BF6E-91E87B977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186" y="3183120"/>
                <a:ext cx="425301" cy="369332"/>
              </a:xfrm>
              <a:prstGeom prst="rect">
                <a:avLst/>
              </a:prstGeom>
              <a:blipFill>
                <a:blip r:embed="rId4"/>
                <a:stretch>
                  <a:fillRect r="-2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CA4EF28-DB8F-4ED7-A5A6-412D85A1CD56}"/>
                  </a:ext>
                </a:extLst>
              </p:cNvPr>
              <p:cNvSpPr txBox="1"/>
              <p:nvPr/>
            </p:nvSpPr>
            <p:spPr>
              <a:xfrm>
                <a:off x="10546188" y="3249177"/>
                <a:ext cx="4253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CA4EF28-DB8F-4ED7-A5A6-412D85A1C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6188" y="3249177"/>
                <a:ext cx="425301" cy="369332"/>
              </a:xfrm>
              <a:prstGeom prst="rect">
                <a:avLst/>
              </a:prstGeom>
              <a:blipFill>
                <a:blip r:embed="rId5"/>
                <a:stretch>
                  <a:fillRect r="-2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341DE54-7F30-4B6B-B473-37B9B27DF0B3}"/>
                  </a:ext>
                </a:extLst>
              </p:cNvPr>
              <p:cNvSpPr txBox="1"/>
              <p:nvPr/>
            </p:nvSpPr>
            <p:spPr>
              <a:xfrm>
                <a:off x="10546188" y="1242352"/>
                <a:ext cx="4253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fr-FR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341DE54-7F30-4B6B-B473-37B9B27DF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6188" y="1242352"/>
                <a:ext cx="425301" cy="369332"/>
              </a:xfrm>
              <a:prstGeom prst="rect">
                <a:avLst/>
              </a:prstGeom>
              <a:blipFill>
                <a:blip r:embed="rId6"/>
                <a:stretch>
                  <a:fillRect r="-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115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C127E7B-853D-4E31-951F-4CD5A301B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89" y="1689689"/>
            <a:ext cx="4154432" cy="28194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9E8DA9B-8C40-4AD6-AD52-38AA61779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508" y="1392864"/>
            <a:ext cx="3976781" cy="35309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16C9CB-866B-4E11-B213-189FCAF3956E}"/>
              </a:ext>
            </a:extLst>
          </p:cNvPr>
          <p:cNvSpPr/>
          <p:nvPr/>
        </p:nvSpPr>
        <p:spPr>
          <a:xfrm>
            <a:off x="8272130" y="1646266"/>
            <a:ext cx="709159" cy="3000162"/>
          </a:xfrm>
          <a:prstGeom prst="rect">
            <a:avLst/>
          </a:prstGeom>
          <a:solidFill>
            <a:schemeClr val="accent2">
              <a:lumMod val="20000"/>
              <a:lumOff val="8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Exigence 2.1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5D8E52-AEC9-4902-9CCF-2FD814A8A261}"/>
              </a:ext>
            </a:extLst>
          </p:cNvPr>
          <p:cNvSpPr/>
          <p:nvPr/>
        </p:nvSpPr>
        <p:spPr>
          <a:xfrm>
            <a:off x="8102009" y="4509095"/>
            <a:ext cx="318977" cy="318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2DC76-DCB7-42ED-B0D5-0ED9FEF246E5}"/>
              </a:ext>
            </a:extLst>
          </p:cNvPr>
          <p:cNvSpPr/>
          <p:nvPr/>
        </p:nvSpPr>
        <p:spPr>
          <a:xfrm>
            <a:off x="5314566" y="1018945"/>
            <a:ext cx="3666723" cy="627321"/>
          </a:xfrm>
          <a:prstGeom prst="rect">
            <a:avLst/>
          </a:prstGeom>
          <a:solidFill>
            <a:schemeClr val="accent2">
              <a:lumMod val="20000"/>
              <a:lumOff val="8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Exigence 2.2</a:t>
            </a:r>
          </a:p>
        </p:txBody>
      </p:sp>
    </p:spTree>
    <p:extLst>
      <p:ext uri="{BB962C8B-B14F-4D97-AF65-F5344CB8AC3E}">
        <p14:creationId xmlns:p14="http://schemas.microsoft.com/office/powerpoint/2010/main" val="237719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352EF2E-AD46-487A-8BA6-DA82625054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412483"/>
                  </p:ext>
                </p:extLst>
              </p:nvPr>
            </p:nvGraphicFramePr>
            <p:xfrm>
              <a:off x="2750458" y="980922"/>
              <a:ext cx="7558314" cy="35822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0129">
                      <a:extLst>
                        <a:ext uri="{9D8B030D-6E8A-4147-A177-3AD203B41FA5}">
                          <a16:colId xmlns:a16="http://schemas.microsoft.com/office/drawing/2014/main" val="297497130"/>
                        </a:ext>
                      </a:extLst>
                    </a:gridCol>
                    <a:gridCol w="1633196">
                      <a:extLst>
                        <a:ext uri="{9D8B030D-6E8A-4147-A177-3AD203B41FA5}">
                          <a16:colId xmlns:a16="http://schemas.microsoft.com/office/drawing/2014/main" val="2909235889"/>
                        </a:ext>
                      </a:extLst>
                    </a:gridCol>
                    <a:gridCol w="1511663">
                      <a:extLst>
                        <a:ext uri="{9D8B030D-6E8A-4147-A177-3AD203B41FA5}">
                          <a16:colId xmlns:a16="http://schemas.microsoft.com/office/drawing/2014/main" val="3397594703"/>
                        </a:ext>
                      </a:extLst>
                    </a:gridCol>
                    <a:gridCol w="1511663">
                      <a:extLst>
                        <a:ext uri="{9D8B030D-6E8A-4147-A177-3AD203B41FA5}">
                          <a16:colId xmlns:a16="http://schemas.microsoft.com/office/drawing/2014/main" val="2343845677"/>
                        </a:ext>
                      </a:extLst>
                    </a:gridCol>
                    <a:gridCol w="1511663">
                      <a:extLst>
                        <a:ext uri="{9D8B030D-6E8A-4147-A177-3AD203B41FA5}">
                          <a16:colId xmlns:a16="http://schemas.microsoft.com/office/drawing/2014/main" val="4287956581"/>
                        </a:ext>
                      </a:extLst>
                    </a:gridCol>
                  </a:tblGrid>
                  <a:tr h="412075">
                    <a:tc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fr-FR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44289446"/>
                      </a:ext>
                    </a:extLst>
                  </a:tr>
                  <a:tr h="4120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4394094"/>
                      </a:ext>
                    </a:extLst>
                  </a:tr>
                  <a:tr h="72564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-20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-90°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-20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-90°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1100727"/>
                      </a:ext>
                    </a:extLst>
                  </a:tr>
                  <a:tr h="92321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20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90°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1549864"/>
                      </a:ext>
                    </a:extLst>
                  </a:tr>
                  <a:tr h="4120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𝐵𝑂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-20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-90°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27106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352EF2E-AD46-487A-8BA6-DA82625054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412483"/>
                  </p:ext>
                </p:extLst>
              </p:nvPr>
            </p:nvGraphicFramePr>
            <p:xfrm>
              <a:off x="2750458" y="980922"/>
              <a:ext cx="7558314" cy="35822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0129">
                      <a:extLst>
                        <a:ext uri="{9D8B030D-6E8A-4147-A177-3AD203B41FA5}">
                          <a16:colId xmlns:a16="http://schemas.microsoft.com/office/drawing/2014/main" val="297497130"/>
                        </a:ext>
                      </a:extLst>
                    </a:gridCol>
                    <a:gridCol w="1633196">
                      <a:extLst>
                        <a:ext uri="{9D8B030D-6E8A-4147-A177-3AD203B41FA5}">
                          <a16:colId xmlns:a16="http://schemas.microsoft.com/office/drawing/2014/main" val="2909235889"/>
                        </a:ext>
                      </a:extLst>
                    </a:gridCol>
                    <a:gridCol w="1511663">
                      <a:extLst>
                        <a:ext uri="{9D8B030D-6E8A-4147-A177-3AD203B41FA5}">
                          <a16:colId xmlns:a16="http://schemas.microsoft.com/office/drawing/2014/main" val="3397594703"/>
                        </a:ext>
                      </a:extLst>
                    </a:gridCol>
                    <a:gridCol w="1511663">
                      <a:extLst>
                        <a:ext uri="{9D8B030D-6E8A-4147-A177-3AD203B41FA5}">
                          <a16:colId xmlns:a16="http://schemas.microsoft.com/office/drawing/2014/main" val="2343845677"/>
                        </a:ext>
                      </a:extLst>
                    </a:gridCol>
                    <a:gridCol w="1511663">
                      <a:extLst>
                        <a:ext uri="{9D8B030D-6E8A-4147-A177-3AD203B41FA5}">
                          <a16:colId xmlns:a16="http://schemas.microsoft.com/office/drawing/2014/main" val="4287956581"/>
                        </a:ext>
                      </a:extLst>
                    </a:gridCol>
                  </a:tblGrid>
                  <a:tr h="653225">
                    <a:tc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5448" t="-935" r="-278731" b="-46542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935" r="-50302" b="-4654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806" t="-935" r="-806" b="-465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2894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9" t="-101887" r="-445175" b="-36981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4394094"/>
                      </a:ext>
                    </a:extLst>
                  </a:tr>
                  <a:tr h="72564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9" t="-179832" r="-445175" b="-22941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-20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-90°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-20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-90°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1100727"/>
                      </a:ext>
                    </a:extLst>
                  </a:tr>
                  <a:tr h="923217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9" t="-219079" r="-445175" b="-7960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>
                              <a:solidFill>
                                <a:schemeClr val="tx1"/>
                              </a:solidFill>
                            </a:rPr>
                            <a:t>20 </a:t>
                          </a:r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dB/décade </a:t>
                          </a:r>
                        </a:p>
                        <a:p>
                          <a:pPr algn="ctr"/>
                          <a:r>
                            <a:rPr lang="fr-FR" b="0" dirty="0" smtClean="0">
                              <a:solidFill>
                                <a:schemeClr val="tx1"/>
                              </a:solidFill>
                            </a:rPr>
                            <a:t>90</a:t>
                          </a:r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15498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9" t="-461905" r="-445175" b="-1523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-20 dB/décade </a:t>
                          </a:r>
                        </a:p>
                        <a:p>
                          <a:pPr algn="ctr"/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-90°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 smtClean="0">
                              <a:solidFill>
                                <a:schemeClr val="tx1"/>
                              </a:solidFill>
                            </a:rPr>
                            <a:t>0 </a:t>
                          </a:r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dB/décade </a:t>
                          </a:r>
                        </a:p>
                        <a:p>
                          <a:pPr algn="ctr"/>
                          <a:r>
                            <a:rPr lang="fr-FR" b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fr-FR" b="0" dirty="0">
                              <a:solidFill>
                                <a:schemeClr val="tx1"/>
                              </a:solidFill>
                            </a:rPr>
                            <a:t>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27106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8697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8" y="448056"/>
            <a:ext cx="11684404" cy="5961888"/>
          </a:xfrm>
        </p:spPr>
      </p:pic>
      <p:cxnSp>
        <p:nvCxnSpPr>
          <p:cNvPr id="8" name="Connecteur droit 7"/>
          <p:cNvCxnSpPr/>
          <p:nvPr/>
        </p:nvCxnSpPr>
        <p:spPr>
          <a:xfrm>
            <a:off x="5166360" y="1755648"/>
            <a:ext cx="660196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822960" y="1201104"/>
            <a:ext cx="4416552" cy="563688"/>
          </a:xfrm>
          <a:prstGeom prst="line">
            <a:avLst/>
          </a:prstGeom>
          <a:ln w="28575">
            <a:solidFill>
              <a:srgbClr val="00B050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 flipV="1">
            <a:off x="5230368" y="1755648"/>
            <a:ext cx="0" cy="144366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239512" y="2908126"/>
                <a:ext cx="986873" cy="441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fr-FR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rad</m:t>
                      </m:r>
                      <m:r>
                        <a:rPr lang="fr-FR" sz="14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512" y="2908126"/>
                <a:ext cx="986873" cy="441083"/>
              </a:xfrm>
              <a:prstGeom prst="rect">
                <a:avLst/>
              </a:prstGeom>
              <a:blipFill>
                <a:blip r:embed="rId3"/>
                <a:stretch>
                  <a:fillRect l="-3727" r="-1863" b="-97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1962913" y="1093382"/>
                <a:ext cx="12519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−20 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fr-FR" sz="14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fr-FR" sz="14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cade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913" y="1093382"/>
                <a:ext cx="1251946" cy="215444"/>
              </a:xfrm>
              <a:prstGeom prst="rect">
                <a:avLst/>
              </a:prstGeom>
              <a:blipFill>
                <a:blip r:embed="rId4"/>
                <a:stretch>
                  <a:fillRect l="-488" r="-2439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9515857" y="1482948"/>
                <a:ext cx="10179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dB</m:t>
                      </m:r>
                      <m:r>
                        <a:rPr lang="fr-FR" sz="14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fr-FR" sz="14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cade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857" y="1482948"/>
                <a:ext cx="1017907" cy="215444"/>
              </a:xfrm>
              <a:prstGeom prst="rect">
                <a:avLst/>
              </a:prstGeom>
              <a:blipFill>
                <a:blip r:embed="rId5"/>
                <a:stretch>
                  <a:fillRect l="-3593" r="-2994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/>
          <p:nvPr/>
        </p:nvCxnSpPr>
        <p:spPr>
          <a:xfrm>
            <a:off x="822960" y="4568952"/>
            <a:ext cx="440740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V="1">
            <a:off x="5230368" y="3511296"/>
            <a:ext cx="0" cy="105765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H="1">
            <a:off x="5239512" y="3511296"/>
            <a:ext cx="652881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5A496CF-4820-4C2F-B360-C983E99BD39F}"/>
                  </a:ext>
                </a:extLst>
              </p:cNvPr>
              <p:cNvSpPr txBox="1"/>
              <p:nvPr/>
            </p:nvSpPr>
            <p:spPr>
              <a:xfrm>
                <a:off x="496742" y="636420"/>
                <a:ext cx="1466171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20</m:t>
                      </m:r>
                      <m:func>
                        <m:func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400" i="1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p>
                                    <m:sSupPr>
                                      <m:ctrlP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fr-FR" sz="14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5A496CF-4820-4C2F-B360-C983E99BD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42" y="636420"/>
                <a:ext cx="1466171" cy="484043"/>
              </a:xfrm>
              <a:prstGeom prst="rect">
                <a:avLst/>
              </a:prstGeom>
              <a:blipFill>
                <a:blip r:embed="rId6"/>
                <a:stretch>
                  <a:fillRect l="-2490" b="-3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323575E1-F386-4967-AEA9-5AF6851FC8D7}"/>
                  </a:ext>
                </a:extLst>
              </p:cNvPr>
              <p:cNvSpPr txBox="1"/>
              <p:nvPr/>
            </p:nvSpPr>
            <p:spPr>
              <a:xfrm>
                <a:off x="9515857" y="1860479"/>
                <a:ext cx="69865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20</m:t>
                      </m:r>
                      <m:func>
                        <m:func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323575E1-F386-4967-AEA9-5AF6851FC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857" y="1860479"/>
                <a:ext cx="698653" cy="215444"/>
              </a:xfrm>
              <a:prstGeom prst="rect">
                <a:avLst/>
              </a:prstGeom>
              <a:blipFill>
                <a:blip r:embed="rId7"/>
                <a:stretch>
                  <a:fillRect l="-5217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06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8" y="448056"/>
            <a:ext cx="11684404" cy="5961888"/>
          </a:xfrm>
        </p:spPr>
      </p:pic>
      <p:cxnSp>
        <p:nvCxnSpPr>
          <p:cNvPr id="8" name="Connecteur droit 7"/>
          <p:cNvCxnSpPr>
            <a:cxnSpLocks/>
          </p:cNvCxnSpPr>
          <p:nvPr/>
        </p:nvCxnSpPr>
        <p:spPr>
          <a:xfrm>
            <a:off x="822960" y="1745015"/>
            <a:ext cx="1094536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/>
              <p:cNvSpPr txBox="1"/>
              <p:nvPr/>
            </p:nvSpPr>
            <p:spPr>
              <a:xfrm>
                <a:off x="1633303" y="5437412"/>
                <a:ext cx="792012" cy="2346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=45°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303" y="5437412"/>
                <a:ext cx="792012" cy="234616"/>
              </a:xfrm>
              <a:prstGeom prst="rect">
                <a:avLst/>
              </a:prstGeom>
              <a:blipFill>
                <a:blip r:embed="rId3"/>
                <a:stretch>
                  <a:fillRect l="-4615" r="-4615"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/>
          <p:cNvCxnSpPr>
            <a:cxnSpLocks/>
          </p:cNvCxnSpPr>
          <p:nvPr/>
        </p:nvCxnSpPr>
        <p:spPr>
          <a:xfrm>
            <a:off x="822960" y="5111212"/>
            <a:ext cx="6757204" cy="0"/>
          </a:xfrm>
          <a:prstGeom prst="line">
            <a:avLst/>
          </a:prstGeom>
          <a:ln w="28575">
            <a:solidFill>
              <a:srgbClr val="00B05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E17AD8B-51EE-4053-A3BC-DC95599B79B4}"/>
              </a:ext>
            </a:extLst>
          </p:cNvPr>
          <p:cNvCxnSpPr>
            <a:cxnSpLocks/>
          </p:cNvCxnSpPr>
          <p:nvPr/>
        </p:nvCxnSpPr>
        <p:spPr>
          <a:xfrm flipV="1">
            <a:off x="1435395" y="5120355"/>
            <a:ext cx="0" cy="759451"/>
          </a:xfrm>
          <a:prstGeom prst="line">
            <a:avLst/>
          </a:prstGeom>
          <a:ln w="28575">
            <a:solidFill>
              <a:srgbClr val="FF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2D185CC5-92E3-4423-B1DB-56E4242DDC0B}"/>
              </a:ext>
            </a:extLst>
          </p:cNvPr>
          <p:cNvCxnSpPr>
            <a:cxnSpLocks/>
          </p:cNvCxnSpPr>
          <p:nvPr/>
        </p:nvCxnSpPr>
        <p:spPr>
          <a:xfrm flipV="1">
            <a:off x="7548266" y="2165782"/>
            <a:ext cx="0" cy="3799083"/>
          </a:xfrm>
          <a:prstGeom prst="line">
            <a:avLst/>
          </a:prstGeom>
          <a:ln w="28575">
            <a:solidFill>
              <a:srgbClr val="00B05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2DB9E754-A5FC-4EFA-B04B-1D918DB5F258}"/>
              </a:ext>
            </a:extLst>
          </p:cNvPr>
          <p:cNvSpPr/>
          <p:nvPr/>
        </p:nvSpPr>
        <p:spPr>
          <a:xfrm>
            <a:off x="1291395" y="471022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1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BBE7B50-ECDF-4A3C-9863-760C85CD55E2}"/>
              </a:ext>
            </a:extLst>
          </p:cNvPr>
          <p:cNvSpPr/>
          <p:nvPr/>
        </p:nvSpPr>
        <p:spPr>
          <a:xfrm>
            <a:off x="7639848" y="4814352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2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2FD0284-51AF-4C18-A41D-A6013AD67798}"/>
              </a:ext>
            </a:extLst>
          </p:cNvPr>
          <p:cNvSpPr/>
          <p:nvPr/>
        </p:nvSpPr>
        <p:spPr>
          <a:xfrm>
            <a:off x="7404266" y="137099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4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224835D-D772-40DE-B981-2F2471628C2B}"/>
              </a:ext>
            </a:extLst>
          </p:cNvPr>
          <p:cNvCxnSpPr>
            <a:cxnSpLocks/>
          </p:cNvCxnSpPr>
          <p:nvPr/>
        </p:nvCxnSpPr>
        <p:spPr>
          <a:xfrm flipV="1">
            <a:off x="7541177" y="1745015"/>
            <a:ext cx="0" cy="420767"/>
          </a:xfrm>
          <a:prstGeom prst="line">
            <a:avLst/>
          </a:prstGeom>
          <a:ln w="28575">
            <a:solidFill>
              <a:srgbClr val="FF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F2DE456-7ECF-4C4D-A0E4-4527F535E434}"/>
                  </a:ext>
                </a:extLst>
              </p:cNvPr>
              <p:cNvSpPr txBox="1"/>
              <p:nvPr/>
            </p:nvSpPr>
            <p:spPr>
              <a:xfrm>
                <a:off x="8019429" y="4828102"/>
                <a:ext cx="12230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=12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m:rPr>
                          <m:lit/>
                        </m:rPr>
                        <a:rPr lang="fr-F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F2DE456-7ECF-4C4D-A0E4-4527F535E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429" y="4828102"/>
                <a:ext cx="1223027" cy="215444"/>
              </a:xfrm>
              <a:prstGeom prst="rect">
                <a:avLst/>
              </a:prstGeom>
              <a:blipFill>
                <a:blip r:embed="rId4"/>
                <a:stretch>
                  <a:fillRect l="-2000" r="-1000" b="-3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8D4C6DA-F073-4B6E-9A1A-0417CF8BEF15}"/>
              </a:ext>
            </a:extLst>
          </p:cNvPr>
          <p:cNvCxnSpPr>
            <a:cxnSpLocks/>
          </p:cNvCxnSpPr>
          <p:nvPr/>
        </p:nvCxnSpPr>
        <p:spPr>
          <a:xfrm flipH="1" flipV="1">
            <a:off x="822960" y="2165783"/>
            <a:ext cx="6711130" cy="1"/>
          </a:xfrm>
          <a:prstGeom prst="line">
            <a:avLst/>
          </a:prstGeom>
          <a:ln w="28575">
            <a:solidFill>
              <a:srgbClr val="FF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81569F6-41BE-4624-9F32-1ED2B5DCB664}"/>
                  </a:ext>
                </a:extLst>
              </p:cNvPr>
              <p:cNvSpPr txBox="1"/>
              <p:nvPr/>
            </p:nvSpPr>
            <p:spPr>
              <a:xfrm>
                <a:off x="416924" y="2221161"/>
                <a:ext cx="64120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−25 </m:t>
                      </m:r>
                      <m:r>
                        <m:rPr>
                          <m:sty m:val="p"/>
                        </m:rPr>
                        <a:rPr lang="fr-FR" sz="1400" b="0" i="0" smtClean="0">
                          <a:latin typeface="Cambria Math" panose="02040503050406030204" pitchFamily="18" charset="0"/>
                        </a:rPr>
                        <m:t>dB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81569F6-41BE-4624-9F32-1ED2B5DCB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4" y="2221161"/>
                <a:ext cx="641201" cy="215444"/>
              </a:xfrm>
              <a:prstGeom prst="rect">
                <a:avLst/>
              </a:prstGeom>
              <a:blipFill>
                <a:blip r:embed="rId5"/>
                <a:stretch>
                  <a:fillRect r="-4717" b="-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472ED29-DF91-4B41-933D-E62F4F233A8B}"/>
              </a:ext>
            </a:extLst>
          </p:cNvPr>
          <p:cNvCxnSpPr/>
          <p:nvPr/>
        </p:nvCxnSpPr>
        <p:spPr>
          <a:xfrm>
            <a:off x="5166360" y="1755648"/>
            <a:ext cx="6601968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0A9AA5CD-E489-4B1F-B2DA-CB08E42E463A}"/>
              </a:ext>
            </a:extLst>
          </p:cNvPr>
          <p:cNvCxnSpPr/>
          <p:nvPr/>
        </p:nvCxnSpPr>
        <p:spPr>
          <a:xfrm>
            <a:off x="822960" y="1201104"/>
            <a:ext cx="4416552" cy="563688"/>
          </a:xfrm>
          <a:prstGeom prst="line">
            <a:avLst/>
          </a:prstGeom>
          <a:ln w="28575">
            <a:solidFill>
              <a:srgbClr val="00B050"/>
            </a:solidFill>
            <a:prstDash val="sysDash"/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01CB7F99-7B22-4291-9573-EAB254C86ED4}"/>
              </a:ext>
            </a:extLst>
          </p:cNvPr>
          <p:cNvCxnSpPr/>
          <p:nvPr/>
        </p:nvCxnSpPr>
        <p:spPr>
          <a:xfrm>
            <a:off x="822960" y="4568952"/>
            <a:ext cx="4407408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8113888E-C6F9-4951-B1D8-F690D0C70A74}"/>
              </a:ext>
            </a:extLst>
          </p:cNvPr>
          <p:cNvCxnSpPr/>
          <p:nvPr/>
        </p:nvCxnSpPr>
        <p:spPr>
          <a:xfrm flipV="1">
            <a:off x="5230368" y="3511296"/>
            <a:ext cx="0" cy="1057656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03BF92E-2B84-4A37-A2B4-515944A696CC}"/>
              </a:ext>
            </a:extLst>
          </p:cNvPr>
          <p:cNvCxnSpPr/>
          <p:nvPr/>
        </p:nvCxnSpPr>
        <p:spPr>
          <a:xfrm flipH="1">
            <a:off x="5239512" y="3511296"/>
            <a:ext cx="6528816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E6684894-4746-4156-8080-27377A5CBC86}"/>
              </a:ext>
            </a:extLst>
          </p:cNvPr>
          <p:cNvCxnSpPr/>
          <p:nvPr/>
        </p:nvCxnSpPr>
        <p:spPr>
          <a:xfrm flipV="1">
            <a:off x="5230368" y="1755648"/>
            <a:ext cx="0" cy="1443666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9F79032-8005-4571-98C6-16F72E79CB99}"/>
                  </a:ext>
                </a:extLst>
              </p:cNvPr>
              <p:cNvSpPr txBox="1"/>
              <p:nvPr/>
            </p:nvSpPr>
            <p:spPr>
              <a:xfrm>
                <a:off x="5239512" y="2908126"/>
                <a:ext cx="186590" cy="441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9F79032-8005-4571-98C6-16F72E79C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512" y="2908126"/>
                <a:ext cx="186590" cy="441083"/>
              </a:xfrm>
              <a:prstGeom prst="rect">
                <a:avLst/>
              </a:prstGeom>
              <a:blipFill>
                <a:blip r:embed="rId6"/>
                <a:stretch>
                  <a:fillRect l="-23333" r="-6667" b="-97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2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5AA44E5-D24A-4B29-9220-9943EA61B4B9}"/>
                  </a:ext>
                </a:extLst>
              </p:cNvPr>
              <p:cNvSpPr/>
              <p:nvPr/>
            </p:nvSpPr>
            <p:spPr>
              <a:xfrm>
                <a:off x="5230760" y="1965606"/>
                <a:ext cx="797442" cy="382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5AA44E5-D24A-4B29-9220-9943EA61B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760" y="1965606"/>
                <a:ext cx="797442" cy="3827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DC97553-860B-479D-8176-CC778CCC6A7B}"/>
                  </a:ext>
                </a:extLst>
              </p:cNvPr>
              <p:cNvSpPr txBox="1"/>
              <p:nvPr/>
            </p:nvSpPr>
            <p:spPr>
              <a:xfrm>
                <a:off x="1246201" y="1897658"/>
                <a:ext cx="609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DC97553-860B-479D-8176-CC778CCC6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201" y="1897658"/>
                <a:ext cx="609601" cy="276999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CCD5A1A3-9B3D-4B09-A32B-FCCEDB233DCF}"/>
              </a:ext>
            </a:extLst>
          </p:cNvPr>
          <p:cNvGrpSpPr/>
          <p:nvPr/>
        </p:nvGrpSpPr>
        <p:grpSpPr>
          <a:xfrm>
            <a:off x="1510008" y="2016129"/>
            <a:ext cx="668608" cy="1412871"/>
            <a:chOff x="1510008" y="2016129"/>
            <a:chExt cx="668608" cy="1412871"/>
          </a:xfrm>
        </p:grpSpPr>
        <p:sp>
          <p:nvSpPr>
            <p:cNvPr id="7" name="Organigramme : Jonction de sommaire 6">
              <a:extLst>
                <a:ext uri="{FF2B5EF4-FFF2-40B4-BE49-F238E27FC236}">
                  <a16:creationId xmlns:a16="http://schemas.microsoft.com/office/drawing/2014/main" id="{0A66AC0B-0BF5-415A-8ABE-DA4357E40ED2}"/>
                </a:ext>
              </a:extLst>
            </p:cNvPr>
            <p:cNvSpPr/>
            <p:nvPr/>
          </p:nvSpPr>
          <p:spPr>
            <a:xfrm>
              <a:off x="1772906" y="2070618"/>
              <a:ext cx="196850" cy="19685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F8566E41-5D1A-47C7-BD73-7F49D37B3C1B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1510008" y="2169043"/>
              <a:ext cx="262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6B2BD43D-0D95-43F0-91D8-D7E3C940585A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1969756" y="2169043"/>
              <a:ext cx="2088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DBC88B8A-20EC-4AE9-ACBF-650DC29DA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3064" y="2267468"/>
              <a:ext cx="0" cy="116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FEFC34A-7218-473F-B71E-4AC9DA92E39A}"/>
                    </a:ext>
                  </a:extLst>
                </p:cNvPr>
                <p:cNvSpPr txBox="1"/>
                <p:nvPr/>
              </p:nvSpPr>
              <p:spPr>
                <a:xfrm>
                  <a:off x="1510008" y="2069015"/>
                  <a:ext cx="6096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700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FEFC34A-7218-473F-B71E-4AC9DA92E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008" y="2069015"/>
                  <a:ext cx="609601" cy="20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5CC90BFF-CA41-4113-BD27-EDE8FC071AEC}"/>
                    </a:ext>
                  </a:extLst>
                </p:cNvPr>
                <p:cNvSpPr txBox="1"/>
                <p:nvPr/>
              </p:nvSpPr>
              <p:spPr>
                <a:xfrm>
                  <a:off x="1569015" y="2016129"/>
                  <a:ext cx="60960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600" b="1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5CC90BFF-CA41-4113-BD27-EDE8FC071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015" y="2016129"/>
                  <a:ext cx="609601" cy="1846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D19399-20DE-47CD-897C-718D14DC9940}"/>
                  </a:ext>
                </a:extLst>
              </p:cNvPr>
              <p:cNvSpPr/>
              <p:nvPr/>
            </p:nvSpPr>
            <p:spPr>
              <a:xfrm>
                <a:off x="2166606" y="1965606"/>
                <a:ext cx="797442" cy="382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D19399-20DE-47CD-897C-718D14DC9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606" y="1965606"/>
                <a:ext cx="797442" cy="382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0C0E832-9924-41AF-B390-2E44249976C6}"/>
                  </a:ext>
                </a:extLst>
              </p:cNvPr>
              <p:cNvSpPr/>
              <p:nvPr/>
            </p:nvSpPr>
            <p:spPr>
              <a:xfrm>
                <a:off x="4041250" y="1965606"/>
                <a:ext cx="797442" cy="382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0C0E832-9924-41AF-B390-2E4424997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250" y="1965606"/>
                <a:ext cx="797442" cy="382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38D6F44-99FE-4B64-BF5A-923D9CD61B24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838692" y="2156992"/>
            <a:ext cx="37597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B2EAC55-FC1E-4F4D-B1E3-4202B6E3237A}"/>
              </a:ext>
            </a:extLst>
          </p:cNvPr>
          <p:cNvCxnSpPr>
            <a:cxnSpLocks/>
          </p:cNvCxnSpPr>
          <p:nvPr/>
        </p:nvCxnSpPr>
        <p:spPr>
          <a:xfrm>
            <a:off x="6028202" y="2153882"/>
            <a:ext cx="37597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A87D2078-BF75-4EED-9E5E-AAB2E542E693}"/>
              </a:ext>
            </a:extLst>
          </p:cNvPr>
          <p:cNvCxnSpPr>
            <a:cxnSpLocks/>
          </p:cNvCxnSpPr>
          <p:nvPr/>
        </p:nvCxnSpPr>
        <p:spPr>
          <a:xfrm flipV="1">
            <a:off x="6822208" y="2164269"/>
            <a:ext cx="0" cy="456745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728927E4-6E79-45A1-930E-7765B3F77AE9}"/>
              </a:ext>
            </a:extLst>
          </p:cNvPr>
          <p:cNvGrpSpPr/>
          <p:nvPr/>
        </p:nvGrpSpPr>
        <p:grpSpPr>
          <a:xfrm>
            <a:off x="5959670" y="1201238"/>
            <a:ext cx="862538" cy="1054311"/>
            <a:chOff x="3039529" y="457811"/>
            <a:chExt cx="862538" cy="10543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0697EBE1-9835-47D5-8B13-FF425FBC97AF}"/>
                    </a:ext>
                  </a:extLst>
                </p:cNvPr>
                <p:cNvSpPr txBox="1"/>
                <p:nvPr/>
              </p:nvSpPr>
              <p:spPr>
                <a:xfrm>
                  <a:off x="3039529" y="457811"/>
                  <a:ext cx="6096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0697EBE1-9835-47D5-8B13-FF425FBC9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9529" y="457811"/>
                  <a:ext cx="609601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00B1E1DD-D61D-4389-9419-D0DE1075D7CD}"/>
                </a:ext>
              </a:extLst>
            </p:cNvPr>
            <p:cNvSpPr/>
            <p:nvPr/>
          </p:nvSpPr>
          <p:spPr>
            <a:xfrm>
              <a:off x="3490812" y="1315272"/>
              <a:ext cx="196850" cy="19685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3CC50CD9-005B-4869-8BA7-501248B2F408}"/>
                </a:ext>
              </a:extLst>
            </p:cNvPr>
            <p:cNvCxnSpPr>
              <a:cxnSpLocks/>
            </p:cNvCxnSpPr>
            <p:nvPr/>
          </p:nvCxnSpPr>
          <p:spPr>
            <a:xfrm>
              <a:off x="3216286" y="774970"/>
              <a:ext cx="36992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C9D5F858-EE01-4501-B6BC-80BEF9A5775B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3586210" y="774970"/>
              <a:ext cx="0" cy="5403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671105F2-F3C3-4CEA-BC86-49282E940AE4}"/>
                    </a:ext>
                  </a:extLst>
                </p:cNvPr>
                <p:cNvSpPr txBox="1"/>
                <p:nvPr/>
              </p:nvSpPr>
              <p:spPr>
                <a:xfrm>
                  <a:off x="3232345" y="1303206"/>
                  <a:ext cx="6096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700" dirty="0"/>
                </a:p>
              </p:txBody>
            </p:sp>
          </mc:Choice>
          <mc:Fallback xmlns="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671105F2-F3C3-4CEA-BC86-49282E940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345" y="1303206"/>
                  <a:ext cx="609601" cy="20005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46ADCE3A-505B-449C-9004-B820BEF7C8B0}"/>
                    </a:ext>
                  </a:extLst>
                </p:cNvPr>
                <p:cNvSpPr txBox="1"/>
                <p:nvPr/>
              </p:nvSpPr>
              <p:spPr>
                <a:xfrm>
                  <a:off x="3292466" y="1268477"/>
                  <a:ext cx="60960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600" b="1" dirty="0"/>
                </a:p>
              </p:txBody>
            </p:sp>
          </mc:Choice>
          <mc:Fallback xmlns="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46ADCE3A-505B-449C-9004-B820BEF7C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2466" y="1268477"/>
                  <a:ext cx="609601" cy="18466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48A77333-2FD8-4AB2-B369-E9085B1D2A37}"/>
              </a:ext>
            </a:extLst>
          </p:cNvPr>
          <p:cNvGrpSpPr/>
          <p:nvPr/>
        </p:nvGrpSpPr>
        <p:grpSpPr>
          <a:xfrm>
            <a:off x="2965899" y="2011355"/>
            <a:ext cx="668608" cy="1136693"/>
            <a:chOff x="1510008" y="2016129"/>
            <a:chExt cx="668608" cy="1136693"/>
          </a:xfrm>
        </p:grpSpPr>
        <p:sp>
          <p:nvSpPr>
            <p:cNvPr id="48" name="Organigramme : Jonction de sommaire 47">
              <a:extLst>
                <a:ext uri="{FF2B5EF4-FFF2-40B4-BE49-F238E27FC236}">
                  <a16:creationId xmlns:a16="http://schemas.microsoft.com/office/drawing/2014/main" id="{C1D082D0-F503-4845-915E-B220354DD507}"/>
                </a:ext>
              </a:extLst>
            </p:cNvPr>
            <p:cNvSpPr/>
            <p:nvPr/>
          </p:nvSpPr>
          <p:spPr>
            <a:xfrm>
              <a:off x="1772906" y="2070618"/>
              <a:ext cx="196850" cy="19685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B2A6B5F8-0919-485C-B0F0-B14B9FF12FBA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>
              <a:off x="1510008" y="2169043"/>
              <a:ext cx="262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C11CBE3C-B966-46E0-B56A-B772BDEA9E9A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>
              <a:off x="1969756" y="2169043"/>
              <a:ext cx="2088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D8DED004-11FF-4316-A1BA-76D7FA924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3064" y="2267468"/>
              <a:ext cx="0" cy="8853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602A26B2-07ED-4AA7-B88C-3C238A99B157}"/>
                    </a:ext>
                  </a:extLst>
                </p:cNvPr>
                <p:cNvSpPr txBox="1"/>
                <p:nvPr/>
              </p:nvSpPr>
              <p:spPr>
                <a:xfrm>
                  <a:off x="1510008" y="2069015"/>
                  <a:ext cx="6096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700" dirty="0"/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602A26B2-07ED-4AA7-B88C-3C238A99B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008" y="2069015"/>
                  <a:ext cx="609601" cy="20005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68FA17C3-B9E5-4CAB-AD48-A18210A63A4E}"/>
                    </a:ext>
                  </a:extLst>
                </p:cNvPr>
                <p:cNvSpPr txBox="1"/>
                <p:nvPr/>
              </p:nvSpPr>
              <p:spPr>
                <a:xfrm>
                  <a:off x="1569015" y="2016129"/>
                  <a:ext cx="60960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600" b="1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68FA17C3-B9E5-4CAB-AD48-A18210A63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015" y="2016129"/>
                  <a:ext cx="609601" cy="1846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90562C5F-4F76-451C-A3AD-68DE6B6EF1AF}"/>
              </a:ext>
            </a:extLst>
          </p:cNvPr>
          <p:cNvGrpSpPr/>
          <p:nvPr/>
        </p:nvGrpSpPr>
        <p:grpSpPr>
          <a:xfrm>
            <a:off x="3384653" y="2011356"/>
            <a:ext cx="668608" cy="609658"/>
            <a:chOff x="1510008" y="2016129"/>
            <a:chExt cx="668608" cy="6096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FECA4EF-72E0-48CC-9AB1-1A12EB8FDBAB}"/>
                    </a:ext>
                  </a:extLst>
                </p:cNvPr>
                <p:cNvSpPr txBox="1"/>
                <p:nvPr/>
              </p:nvSpPr>
              <p:spPr>
                <a:xfrm>
                  <a:off x="1510008" y="2069015"/>
                  <a:ext cx="6096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7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FECA4EF-72E0-48CC-9AB1-1A12EB8FD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008" y="2069015"/>
                  <a:ext cx="609601" cy="20005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4DF2256A-4D3F-40C9-BEBA-E54BF4B4E497}"/>
                    </a:ext>
                  </a:extLst>
                </p:cNvPr>
                <p:cNvSpPr txBox="1"/>
                <p:nvPr/>
              </p:nvSpPr>
              <p:spPr>
                <a:xfrm>
                  <a:off x="1569015" y="2016129"/>
                  <a:ext cx="60960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4DF2256A-4D3F-40C9-BEBA-E54BF4B4E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015" y="2016129"/>
                  <a:ext cx="609601" cy="1846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rganigramme : Jonction de sommaire 54">
              <a:extLst>
                <a:ext uri="{FF2B5EF4-FFF2-40B4-BE49-F238E27FC236}">
                  <a16:creationId xmlns:a16="http://schemas.microsoft.com/office/drawing/2014/main" id="{D3DBF399-2D8D-4007-B6D7-98DA140C9373}"/>
                </a:ext>
              </a:extLst>
            </p:cNvPr>
            <p:cNvSpPr/>
            <p:nvPr/>
          </p:nvSpPr>
          <p:spPr>
            <a:xfrm>
              <a:off x="1772906" y="2070618"/>
              <a:ext cx="196850" cy="19685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061A2AD3-2D31-44A0-8E17-10E501E6B4BC}"/>
                </a:ext>
              </a:extLst>
            </p:cNvPr>
            <p:cNvCxnSpPr>
              <a:cxnSpLocks/>
              <a:stCxn id="55" idx="6"/>
            </p:cNvCxnSpPr>
            <p:nvPr/>
          </p:nvCxnSpPr>
          <p:spPr>
            <a:xfrm>
              <a:off x="1969756" y="2169043"/>
              <a:ext cx="2088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36B67540-2C5D-44D0-BDC1-ADF272716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3064" y="2267468"/>
              <a:ext cx="0" cy="358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8A5B138-3BCE-4205-9B51-8FA1D95F95EB}"/>
                  </a:ext>
                </a:extLst>
              </p:cNvPr>
              <p:cNvSpPr/>
              <p:nvPr/>
            </p:nvSpPr>
            <p:spPr>
              <a:xfrm>
                <a:off x="4583459" y="2429628"/>
                <a:ext cx="797442" cy="382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8A5B138-3BCE-4205-9B51-8FA1D95F95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459" y="2429628"/>
                <a:ext cx="797442" cy="3827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D7F3917-089B-4890-A677-945D3B640F7A}"/>
                  </a:ext>
                </a:extLst>
              </p:cNvPr>
              <p:cNvSpPr/>
              <p:nvPr/>
            </p:nvSpPr>
            <p:spPr>
              <a:xfrm>
                <a:off x="4583459" y="2958265"/>
                <a:ext cx="797442" cy="382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D7F3917-089B-4890-A677-945D3B640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459" y="2958265"/>
                <a:ext cx="797442" cy="3827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52402650-9D4E-4DA8-A2D7-8CB509D14EBF}"/>
              </a:ext>
            </a:extLst>
          </p:cNvPr>
          <p:cNvCxnSpPr>
            <a:cxnSpLocks/>
          </p:cNvCxnSpPr>
          <p:nvPr/>
        </p:nvCxnSpPr>
        <p:spPr>
          <a:xfrm>
            <a:off x="6594310" y="2153882"/>
            <a:ext cx="82741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5A5DCCE4-068A-4A31-81E8-3E3428E4904E}"/>
              </a:ext>
            </a:extLst>
          </p:cNvPr>
          <p:cNvCxnSpPr>
            <a:cxnSpLocks/>
          </p:cNvCxnSpPr>
          <p:nvPr/>
        </p:nvCxnSpPr>
        <p:spPr>
          <a:xfrm flipV="1">
            <a:off x="7008018" y="2159883"/>
            <a:ext cx="0" cy="989768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E6A3840B-5433-42AD-8C82-8A5CB55645A9}"/>
              </a:ext>
            </a:extLst>
          </p:cNvPr>
          <p:cNvCxnSpPr>
            <a:cxnSpLocks/>
            <a:endCxn id="63" idx="3"/>
          </p:cNvCxnSpPr>
          <p:nvPr/>
        </p:nvCxnSpPr>
        <p:spPr>
          <a:xfrm flipH="1" flipV="1">
            <a:off x="5380901" y="2621014"/>
            <a:ext cx="1430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23FF9533-B55E-4494-9ED4-9171CEB182AE}"/>
              </a:ext>
            </a:extLst>
          </p:cNvPr>
          <p:cNvCxnSpPr>
            <a:cxnSpLocks/>
          </p:cNvCxnSpPr>
          <p:nvPr/>
        </p:nvCxnSpPr>
        <p:spPr>
          <a:xfrm flipH="1">
            <a:off x="5380900" y="3149651"/>
            <a:ext cx="162711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D593E1-FF9A-48B0-BAB0-485C9EBFC1DF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3745462" y="2621014"/>
            <a:ext cx="837997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183E075A-82AC-4C27-9B8E-513D41CD4289}"/>
              </a:ext>
            </a:extLst>
          </p:cNvPr>
          <p:cNvCxnSpPr>
            <a:cxnSpLocks/>
          </p:cNvCxnSpPr>
          <p:nvPr/>
        </p:nvCxnSpPr>
        <p:spPr>
          <a:xfrm>
            <a:off x="3318954" y="3149651"/>
            <a:ext cx="1256752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CF9E8A2E-CF09-4052-A11B-FF2E8E34FC4E}"/>
              </a:ext>
            </a:extLst>
          </p:cNvPr>
          <p:cNvCxnSpPr>
            <a:cxnSpLocks/>
          </p:cNvCxnSpPr>
          <p:nvPr/>
        </p:nvCxnSpPr>
        <p:spPr>
          <a:xfrm flipV="1">
            <a:off x="7160418" y="2153882"/>
            <a:ext cx="0" cy="1275119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0AE12AE4-5413-4EA7-BF28-E4346D01F5A4}"/>
              </a:ext>
            </a:extLst>
          </p:cNvPr>
          <p:cNvCxnSpPr>
            <a:cxnSpLocks/>
          </p:cNvCxnSpPr>
          <p:nvPr/>
        </p:nvCxnSpPr>
        <p:spPr>
          <a:xfrm flipH="1">
            <a:off x="1863064" y="3429000"/>
            <a:ext cx="529735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0790EEB8-54E3-4863-BAD8-A10C79E46698}"/>
                  </a:ext>
                </a:extLst>
              </p:cNvPr>
              <p:cNvSpPr txBox="1"/>
              <p:nvPr/>
            </p:nvSpPr>
            <p:spPr>
              <a:xfrm>
                <a:off x="2856231" y="1755491"/>
                <a:ext cx="609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0790EEB8-54E3-4863-BAD8-A10C79E46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31" y="1755491"/>
                <a:ext cx="609601" cy="276999"/>
              </a:xfrm>
              <a:prstGeom prst="rect">
                <a:avLst/>
              </a:prstGeom>
              <a:blipFill>
                <a:blip r:embed="rId1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E3C4EC6-AD03-4CA3-BCD0-34FA9CC6549A}"/>
                  </a:ext>
                </a:extLst>
              </p:cNvPr>
              <p:cNvSpPr txBox="1"/>
              <p:nvPr/>
            </p:nvSpPr>
            <p:spPr>
              <a:xfrm>
                <a:off x="3663255" y="1755491"/>
                <a:ext cx="609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E3C4EC6-AD03-4CA3-BCD0-34FA9CC65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255" y="1755491"/>
                <a:ext cx="609601" cy="276999"/>
              </a:xfrm>
              <a:prstGeom prst="rect">
                <a:avLst/>
              </a:prstGeom>
              <a:blipFill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D4276ED6-1388-491A-A63E-B8F2B3BC5DFF}"/>
                  </a:ext>
                </a:extLst>
              </p:cNvPr>
              <p:cNvSpPr txBox="1"/>
              <p:nvPr/>
            </p:nvSpPr>
            <p:spPr>
              <a:xfrm>
                <a:off x="6803122" y="1876764"/>
                <a:ext cx="609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D4276ED6-1388-491A-A63E-B8F2B3BC5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122" y="1876764"/>
                <a:ext cx="609601" cy="276999"/>
              </a:xfrm>
              <a:prstGeom prst="rect">
                <a:avLst/>
              </a:prstGeom>
              <a:blipFill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57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5AA44E5-D24A-4B29-9220-9943EA61B4B9}"/>
                  </a:ext>
                </a:extLst>
              </p:cNvPr>
              <p:cNvSpPr/>
              <p:nvPr/>
            </p:nvSpPr>
            <p:spPr>
              <a:xfrm>
                <a:off x="5230760" y="1965606"/>
                <a:ext cx="797442" cy="382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5AA44E5-D24A-4B29-9220-9943EA61B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760" y="1965606"/>
                <a:ext cx="797442" cy="3827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DC97553-860B-479D-8176-CC778CCC6A7B}"/>
                  </a:ext>
                </a:extLst>
              </p:cNvPr>
              <p:cNvSpPr txBox="1"/>
              <p:nvPr/>
            </p:nvSpPr>
            <p:spPr>
              <a:xfrm>
                <a:off x="646123" y="1897658"/>
                <a:ext cx="609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DC97553-860B-479D-8176-CC778CCC6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23" y="1897658"/>
                <a:ext cx="609601" cy="276999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CCD5A1A3-9B3D-4B09-A32B-FCCEDB233DCF}"/>
              </a:ext>
            </a:extLst>
          </p:cNvPr>
          <p:cNvGrpSpPr/>
          <p:nvPr/>
        </p:nvGrpSpPr>
        <p:grpSpPr>
          <a:xfrm>
            <a:off x="909930" y="2069015"/>
            <a:ext cx="668608" cy="1359985"/>
            <a:chOff x="1510008" y="2069015"/>
            <a:chExt cx="668608" cy="1359985"/>
          </a:xfrm>
        </p:grpSpPr>
        <p:sp>
          <p:nvSpPr>
            <p:cNvPr id="7" name="Organigramme : Jonction de sommaire 6">
              <a:extLst>
                <a:ext uri="{FF2B5EF4-FFF2-40B4-BE49-F238E27FC236}">
                  <a16:creationId xmlns:a16="http://schemas.microsoft.com/office/drawing/2014/main" id="{0A66AC0B-0BF5-415A-8ABE-DA4357E40ED2}"/>
                </a:ext>
              </a:extLst>
            </p:cNvPr>
            <p:cNvSpPr/>
            <p:nvPr/>
          </p:nvSpPr>
          <p:spPr>
            <a:xfrm>
              <a:off x="1772906" y="2070618"/>
              <a:ext cx="196850" cy="19685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F8566E41-5D1A-47C7-BD73-7F49D37B3C1B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1510008" y="2169043"/>
              <a:ext cx="262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6B2BD43D-0D95-43F0-91D8-D7E3C940585A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1969756" y="2169043"/>
              <a:ext cx="2088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DBC88B8A-20EC-4AE9-ACBF-650DC29DA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3064" y="2267468"/>
              <a:ext cx="0" cy="116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FEFC34A-7218-473F-B71E-4AC9DA92E39A}"/>
                    </a:ext>
                  </a:extLst>
                </p:cNvPr>
                <p:cNvSpPr txBox="1"/>
                <p:nvPr/>
              </p:nvSpPr>
              <p:spPr>
                <a:xfrm>
                  <a:off x="1510008" y="2069015"/>
                  <a:ext cx="6096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700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9FEFC34A-7218-473F-B71E-4AC9DA92E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008" y="2069015"/>
                  <a:ext cx="609601" cy="2000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5CC90BFF-CA41-4113-BD27-EDE8FC071AEC}"/>
                    </a:ext>
                  </a:extLst>
                </p:cNvPr>
                <p:cNvSpPr txBox="1"/>
                <p:nvPr/>
              </p:nvSpPr>
              <p:spPr>
                <a:xfrm>
                  <a:off x="1569015" y="2130433"/>
                  <a:ext cx="60960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600" b="1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5CC90BFF-CA41-4113-BD27-EDE8FC071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015" y="2130433"/>
                  <a:ext cx="609601" cy="1846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D19399-20DE-47CD-897C-718D14DC9940}"/>
                  </a:ext>
                </a:extLst>
              </p:cNvPr>
              <p:cNvSpPr/>
              <p:nvPr/>
            </p:nvSpPr>
            <p:spPr>
              <a:xfrm>
                <a:off x="1566528" y="1965606"/>
                <a:ext cx="797442" cy="382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D19399-20DE-47CD-897C-718D14DC9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528" y="1965606"/>
                <a:ext cx="797442" cy="3827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0C0E832-9924-41AF-B390-2E44249976C6}"/>
                  </a:ext>
                </a:extLst>
              </p:cNvPr>
              <p:cNvSpPr/>
              <p:nvPr/>
            </p:nvSpPr>
            <p:spPr>
              <a:xfrm>
                <a:off x="4041250" y="1965606"/>
                <a:ext cx="797442" cy="382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0C0E832-9924-41AF-B390-2E4424997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250" y="1965606"/>
                <a:ext cx="797442" cy="382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38D6F44-99FE-4B64-BF5A-923D9CD61B24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838692" y="2156992"/>
            <a:ext cx="37597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B2EAC55-FC1E-4F4D-B1E3-4202B6E3237A}"/>
              </a:ext>
            </a:extLst>
          </p:cNvPr>
          <p:cNvCxnSpPr>
            <a:cxnSpLocks/>
          </p:cNvCxnSpPr>
          <p:nvPr/>
        </p:nvCxnSpPr>
        <p:spPr>
          <a:xfrm>
            <a:off x="2363431" y="2153882"/>
            <a:ext cx="37597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A87D2078-BF75-4EED-9E5E-AAB2E542E693}"/>
              </a:ext>
            </a:extLst>
          </p:cNvPr>
          <p:cNvCxnSpPr>
            <a:cxnSpLocks/>
          </p:cNvCxnSpPr>
          <p:nvPr/>
        </p:nvCxnSpPr>
        <p:spPr>
          <a:xfrm flipV="1">
            <a:off x="6822208" y="2164269"/>
            <a:ext cx="0" cy="456745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728927E4-6E79-45A1-930E-7765B3F77AE9}"/>
              </a:ext>
            </a:extLst>
          </p:cNvPr>
          <p:cNvGrpSpPr/>
          <p:nvPr/>
        </p:nvGrpSpPr>
        <p:grpSpPr>
          <a:xfrm>
            <a:off x="2363431" y="1516324"/>
            <a:ext cx="794006" cy="739225"/>
            <a:chOff x="3108061" y="772897"/>
            <a:chExt cx="794006" cy="739225"/>
          </a:xfrm>
        </p:grpSpPr>
        <p:sp>
          <p:nvSpPr>
            <p:cNvPr id="28" name="Organigramme : Jonction de sommaire 27">
              <a:extLst>
                <a:ext uri="{FF2B5EF4-FFF2-40B4-BE49-F238E27FC236}">
                  <a16:creationId xmlns:a16="http://schemas.microsoft.com/office/drawing/2014/main" id="{00B1E1DD-D61D-4389-9419-D0DE1075D7CD}"/>
                </a:ext>
              </a:extLst>
            </p:cNvPr>
            <p:cNvSpPr/>
            <p:nvPr/>
          </p:nvSpPr>
          <p:spPr>
            <a:xfrm>
              <a:off x="3490812" y="1315272"/>
              <a:ext cx="196850" cy="19685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3CC50CD9-005B-4869-8BA7-501248B2F408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>
              <a:off x="3108061" y="772897"/>
              <a:ext cx="478149" cy="20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C9D5F858-EE01-4501-B6BC-80BEF9A5775B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3586210" y="774970"/>
              <a:ext cx="0" cy="5403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671105F2-F3C3-4CEA-BC86-49282E940AE4}"/>
                    </a:ext>
                  </a:extLst>
                </p:cNvPr>
                <p:cNvSpPr txBox="1"/>
                <p:nvPr/>
              </p:nvSpPr>
              <p:spPr>
                <a:xfrm>
                  <a:off x="3232345" y="1303206"/>
                  <a:ext cx="6096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700" dirty="0"/>
                </a:p>
              </p:txBody>
            </p:sp>
          </mc:Choice>
          <mc:Fallback xmlns="">
            <p:sp>
              <p:nvSpPr>
                <p:cNvPr id="37" name="ZoneTexte 36">
                  <a:extLst>
                    <a:ext uri="{FF2B5EF4-FFF2-40B4-BE49-F238E27FC236}">
                      <a16:creationId xmlns:a16="http://schemas.microsoft.com/office/drawing/2014/main" id="{671105F2-F3C3-4CEA-BC86-49282E940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345" y="1303206"/>
                  <a:ext cx="609601" cy="20005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46ADCE3A-505B-449C-9004-B820BEF7C8B0}"/>
                    </a:ext>
                  </a:extLst>
                </p:cNvPr>
                <p:cNvSpPr txBox="1"/>
                <p:nvPr/>
              </p:nvSpPr>
              <p:spPr>
                <a:xfrm>
                  <a:off x="3292466" y="1268477"/>
                  <a:ext cx="60960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600" b="1" dirty="0"/>
                </a:p>
              </p:txBody>
            </p:sp>
          </mc:Choice>
          <mc:Fallback xmlns="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46ADCE3A-505B-449C-9004-B820BEF7C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2466" y="1268477"/>
                  <a:ext cx="609601" cy="1846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48A77333-2FD8-4AB2-B369-E9085B1D2A37}"/>
              </a:ext>
            </a:extLst>
          </p:cNvPr>
          <p:cNvGrpSpPr/>
          <p:nvPr/>
        </p:nvGrpSpPr>
        <p:grpSpPr>
          <a:xfrm>
            <a:off x="2959561" y="2064241"/>
            <a:ext cx="739241" cy="1083807"/>
            <a:chOff x="1503670" y="2069015"/>
            <a:chExt cx="739241" cy="1083807"/>
          </a:xfrm>
        </p:grpSpPr>
        <p:sp>
          <p:nvSpPr>
            <p:cNvPr id="48" name="Organigramme : Jonction de sommaire 47">
              <a:extLst>
                <a:ext uri="{FF2B5EF4-FFF2-40B4-BE49-F238E27FC236}">
                  <a16:creationId xmlns:a16="http://schemas.microsoft.com/office/drawing/2014/main" id="{C1D082D0-F503-4845-915E-B220354DD507}"/>
                </a:ext>
              </a:extLst>
            </p:cNvPr>
            <p:cNvSpPr/>
            <p:nvPr/>
          </p:nvSpPr>
          <p:spPr>
            <a:xfrm>
              <a:off x="1772906" y="2070618"/>
              <a:ext cx="196850" cy="19685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B2A6B5F8-0919-485C-B0F0-B14B9FF12FBA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>
              <a:off x="1510008" y="2169043"/>
              <a:ext cx="2628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C11CBE3C-B966-46E0-B56A-B772BDEA9E9A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>
              <a:off x="1969756" y="2169043"/>
              <a:ext cx="2088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D8DED004-11FF-4316-A1BA-76D7FA924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3064" y="2267468"/>
              <a:ext cx="0" cy="8853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602A26B2-07ED-4AA7-B88C-3C238A99B157}"/>
                    </a:ext>
                  </a:extLst>
                </p:cNvPr>
                <p:cNvSpPr txBox="1"/>
                <p:nvPr/>
              </p:nvSpPr>
              <p:spPr>
                <a:xfrm>
                  <a:off x="1510008" y="2069015"/>
                  <a:ext cx="6096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700" dirty="0"/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602A26B2-07ED-4AA7-B88C-3C238A99B1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008" y="2069015"/>
                  <a:ext cx="609601" cy="2000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68FA17C3-B9E5-4CAB-AD48-A18210A63A4E}"/>
                    </a:ext>
                  </a:extLst>
                </p:cNvPr>
                <p:cNvSpPr txBox="1"/>
                <p:nvPr/>
              </p:nvSpPr>
              <p:spPr>
                <a:xfrm>
                  <a:off x="1503670" y="2130431"/>
                  <a:ext cx="73924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600" b="1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68FA17C3-B9E5-4CAB-AD48-A18210A63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3670" y="2130431"/>
                  <a:ext cx="739241" cy="18466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90562C5F-4F76-451C-A3AD-68DE6B6EF1AF}"/>
              </a:ext>
            </a:extLst>
          </p:cNvPr>
          <p:cNvGrpSpPr/>
          <p:nvPr/>
        </p:nvGrpSpPr>
        <p:grpSpPr>
          <a:xfrm>
            <a:off x="3384653" y="2064242"/>
            <a:ext cx="668608" cy="556772"/>
            <a:chOff x="1510008" y="2069015"/>
            <a:chExt cx="668608" cy="556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FECA4EF-72E0-48CC-9AB1-1A12EB8FDBAB}"/>
                    </a:ext>
                  </a:extLst>
                </p:cNvPr>
                <p:cNvSpPr txBox="1"/>
                <p:nvPr/>
              </p:nvSpPr>
              <p:spPr>
                <a:xfrm>
                  <a:off x="1510008" y="2069015"/>
                  <a:ext cx="609601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fr-FR" sz="7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9FECA4EF-72E0-48CC-9AB1-1A12EB8FD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0008" y="2069015"/>
                  <a:ext cx="609601" cy="2000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4DF2256A-4D3F-40C9-BEBA-E54BF4B4E497}"/>
                    </a:ext>
                  </a:extLst>
                </p:cNvPr>
                <p:cNvSpPr txBox="1"/>
                <p:nvPr/>
              </p:nvSpPr>
              <p:spPr>
                <a:xfrm>
                  <a:off x="1569015" y="2137577"/>
                  <a:ext cx="60960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fr-FR" sz="600" b="1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4DF2256A-4D3F-40C9-BEBA-E54BF4B4E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9015" y="2137577"/>
                  <a:ext cx="609601" cy="18466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rganigramme : Jonction de sommaire 54">
              <a:extLst>
                <a:ext uri="{FF2B5EF4-FFF2-40B4-BE49-F238E27FC236}">
                  <a16:creationId xmlns:a16="http://schemas.microsoft.com/office/drawing/2014/main" id="{D3DBF399-2D8D-4007-B6D7-98DA140C9373}"/>
                </a:ext>
              </a:extLst>
            </p:cNvPr>
            <p:cNvSpPr/>
            <p:nvPr/>
          </p:nvSpPr>
          <p:spPr>
            <a:xfrm>
              <a:off x="1772906" y="2070618"/>
              <a:ext cx="196850" cy="19685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0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061A2AD3-2D31-44A0-8E17-10E501E6B4BC}"/>
                </a:ext>
              </a:extLst>
            </p:cNvPr>
            <p:cNvCxnSpPr>
              <a:cxnSpLocks/>
              <a:stCxn id="55" idx="6"/>
            </p:cNvCxnSpPr>
            <p:nvPr/>
          </p:nvCxnSpPr>
          <p:spPr>
            <a:xfrm>
              <a:off x="1969756" y="2169043"/>
              <a:ext cx="20886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36B67540-2C5D-44D0-BDC1-ADF272716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3064" y="2267468"/>
              <a:ext cx="0" cy="358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8A5B138-3BCE-4205-9B51-8FA1D95F95EB}"/>
                  </a:ext>
                </a:extLst>
              </p:cNvPr>
              <p:cNvSpPr/>
              <p:nvPr/>
            </p:nvSpPr>
            <p:spPr>
              <a:xfrm>
                <a:off x="4583459" y="2429628"/>
                <a:ext cx="797442" cy="382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8A5B138-3BCE-4205-9B51-8FA1D95F95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459" y="2429628"/>
                <a:ext cx="797442" cy="38277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D7F3917-089B-4890-A677-945D3B640F7A}"/>
                  </a:ext>
                </a:extLst>
              </p:cNvPr>
              <p:cNvSpPr/>
              <p:nvPr/>
            </p:nvSpPr>
            <p:spPr>
              <a:xfrm>
                <a:off x="4583459" y="2958265"/>
                <a:ext cx="797442" cy="382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D7F3917-089B-4890-A677-945D3B640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459" y="2958265"/>
                <a:ext cx="797442" cy="3827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52402650-9D4E-4DA8-A2D7-8CB509D14EB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028202" y="2153882"/>
            <a:ext cx="1393525" cy="311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5A5DCCE4-068A-4A31-81E8-3E3428E4904E}"/>
              </a:ext>
            </a:extLst>
          </p:cNvPr>
          <p:cNvCxnSpPr>
            <a:cxnSpLocks/>
          </p:cNvCxnSpPr>
          <p:nvPr/>
        </p:nvCxnSpPr>
        <p:spPr>
          <a:xfrm flipV="1">
            <a:off x="7008018" y="2159883"/>
            <a:ext cx="0" cy="989768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E6A3840B-5433-42AD-8C82-8A5CB55645A9}"/>
              </a:ext>
            </a:extLst>
          </p:cNvPr>
          <p:cNvCxnSpPr>
            <a:cxnSpLocks/>
            <a:endCxn id="63" idx="3"/>
          </p:cNvCxnSpPr>
          <p:nvPr/>
        </p:nvCxnSpPr>
        <p:spPr>
          <a:xfrm flipH="1" flipV="1">
            <a:off x="5380901" y="2621014"/>
            <a:ext cx="14302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23FF9533-B55E-4494-9ED4-9171CEB182AE}"/>
              </a:ext>
            </a:extLst>
          </p:cNvPr>
          <p:cNvCxnSpPr>
            <a:cxnSpLocks/>
          </p:cNvCxnSpPr>
          <p:nvPr/>
        </p:nvCxnSpPr>
        <p:spPr>
          <a:xfrm flipH="1">
            <a:off x="5380900" y="3149651"/>
            <a:ext cx="162711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4D593E1-FF9A-48B0-BAB0-485C9EBFC1DF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3745462" y="2621014"/>
            <a:ext cx="837997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183E075A-82AC-4C27-9B8E-513D41CD4289}"/>
              </a:ext>
            </a:extLst>
          </p:cNvPr>
          <p:cNvCxnSpPr>
            <a:cxnSpLocks/>
          </p:cNvCxnSpPr>
          <p:nvPr/>
        </p:nvCxnSpPr>
        <p:spPr>
          <a:xfrm>
            <a:off x="3318954" y="3149651"/>
            <a:ext cx="1256752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CF9E8A2E-CF09-4052-A11B-FF2E8E34FC4E}"/>
              </a:ext>
            </a:extLst>
          </p:cNvPr>
          <p:cNvCxnSpPr>
            <a:cxnSpLocks/>
          </p:cNvCxnSpPr>
          <p:nvPr/>
        </p:nvCxnSpPr>
        <p:spPr>
          <a:xfrm flipV="1">
            <a:off x="7160418" y="2153882"/>
            <a:ext cx="0" cy="1275119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0AE12AE4-5413-4EA7-BF28-E4346D01F5A4}"/>
              </a:ext>
            </a:extLst>
          </p:cNvPr>
          <p:cNvCxnSpPr>
            <a:cxnSpLocks/>
          </p:cNvCxnSpPr>
          <p:nvPr/>
        </p:nvCxnSpPr>
        <p:spPr>
          <a:xfrm flipH="1">
            <a:off x="1255724" y="3429000"/>
            <a:ext cx="590469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0790EEB8-54E3-4863-BAD8-A10C79E46698}"/>
                  </a:ext>
                </a:extLst>
              </p:cNvPr>
              <p:cNvSpPr txBox="1"/>
              <p:nvPr/>
            </p:nvSpPr>
            <p:spPr>
              <a:xfrm>
                <a:off x="2856231" y="1755491"/>
                <a:ext cx="609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0790EEB8-54E3-4863-BAD8-A10C79E46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231" y="1755491"/>
                <a:ext cx="609601" cy="276999"/>
              </a:xfrm>
              <a:prstGeom prst="rect">
                <a:avLst/>
              </a:prstGeom>
              <a:blipFill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E3C4EC6-AD03-4CA3-BCD0-34FA9CC6549A}"/>
                  </a:ext>
                </a:extLst>
              </p:cNvPr>
              <p:cNvSpPr txBox="1"/>
              <p:nvPr/>
            </p:nvSpPr>
            <p:spPr>
              <a:xfrm>
                <a:off x="3663255" y="1755491"/>
                <a:ext cx="609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FE3C4EC6-AD03-4CA3-BCD0-34FA9CC65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255" y="1755491"/>
                <a:ext cx="609601" cy="276999"/>
              </a:xfrm>
              <a:prstGeom prst="rect">
                <a:avLst/>
              </a:prstGeom>
              <a:blipFill>
                <a:blip r:embed="rId1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D4276ED6-1388-491A-A63E-B8F2B3BC5DFF}"/>
                  </a:ext>
                </a:extLst>
              </p:cNvPr>
              <p:cNvSpPr txBox="1"/>
              <p:nvPr/>
            </p:nvSpPr>
            <p:spPr>
              <a:xfrm>
                <a:off x="6803122" y="1876764"/>
                <a:ext cx="609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200" b="0" i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D4276ED6-1388-491A-A63E-B8F2B3BC5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122" y="1876764"/>
                <a:ext cx="609601" cy="276999"/>
              </a:xfrm>
              <a:prstGeom prst="rect">
                <a:avLst/>
              </a:prstGeom>
              <a:blipFill>
                <a:blip r:embed="rId1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FEA22C4-2648-4318-B8FD-A90FEC3439E1}"/>
                  </a:ext>
                </a:extLst>
              </p:cNvPr>
              <p:cNvSpPr/>
              <p:nvPr/>
            </p:nvSpPr>
            <p:spPr>
              <a:xfrm>
                <a:off x="1565989" y="1324938"/>
                <a:ext cx="797442" cy="382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FEA22C4-2648-4318-B8FD-A90FEC343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89" y="1324938"/>
                <a:ext cx="797442" cy="382772"/>
              </a:xfrm>
              <a:prstGeom prst="rect">
                <a:avLst/>
              </a:prstGeom>
              <a:blipFill>
                <a:blip r:embed="rId18"/>
                <a:stretch>
                  <a:fillRect b="-923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E52BF22F-3475-427A-B726-78697C9CE72B}"/>
              </a:ext>
            </a:extLst>
          </p:cNvPr>
          <p:cNvCxnSpPr>
            <a:cxnSpLocks/>
          </p:cNvCxnSpPr>
          <p:nvPr/>
        </p:nvCxnSpPr>
        <p:spPr>
          <a:xfrm>
            <a:off x="1181688" y="1522318"/>
            <a:ext cx="37597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26D08B14-5229-4F0D-B8BB-DCF857C70353}"/>
                  </a:ext>
                </a:extLst>
              </p:cNvPr>
              <p:cNvSpPr txBox="1"/>
              <p:nvPr/>
            </p:nvSpPr>
            <p:spPr>
              <a:xfrm>
                <a:off x="664136" y="1209664"/>
                <a:ext cx="609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26D08B14-5229-4F0D-B8BB-DCF857C70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36" y="1209664"/>
                <a:ext cx="609601" cy="276999"/>
              </a:xfrm>
              <a:prstGeom prst="rect">
                <a:avLst/>
              </a:prstGeom>
              <a:blipFill>
                <a:blip r:embed="rId19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94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37F4E6-0FEE-46B3-A045-E2B8330466AA}"/>
                  </a:ext>
                </a:extLst>
              </p:cNvPr>
              <p:cNvSpPr/>
              <p:nvPr/>
            </p:nvSpPr>
            <p:spPr>
              <a:xfrm>
                <a:off x="2401334" y="1977657"/>
                <a:ext cx="797442" cy="382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37F4E6-0FEE-46B3-A045-E2B833046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334" y="1977657"/>
                <a:ext cx="797442" cy="3827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B80EEF-C554-4E20-BF22-4A57B67FD2BB}"/>
                  </a:ext>
                </a:extLst>
              </p:cNvPr>
              <p:cNvSpPr/>
              <p:nvPr/>
            </p:nvSpPr>
            <p:spPr>
              <a:xfrm>
                <a:off x="3944679" y="1977657"/>
                <a:ext cx="797442" cy="382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7B80EEF-C554-4E20-BF22-4A57B67FD2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679" y="1977657"/>
                <a:ext cx="797442" cy="382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84FD92-596E-49B4-B1DD-525718FA3A53}"/>
                  </a:ext>
                </a:extLst>
              </p:cNvPr>
              <p:cNvSpPr/>
              <p:nvPr/>
            </p:nvSpPr>
            <p:spPr>
              <a:xfrm>
                <a:off x="2401334" y="1354287"/>
                <a:ext cx="797442" cy="3827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84FD92-596E-49B4-B1DD-525718FA3A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334" y="1354287"/>
                <a:ext cx="797442" cy="3827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id="{D8AA7F86-97FA-4BB9-8373-8B61BE605D0B}"/>
              </a:ext>
            </a:extLst>
          </p:cNvPr>
          <p:cNvSpPr/>
          <p:nvPr/>
        </p:nvSpPr>
        <p:spPr>
          <a:xfrm>
            <a:off x="1772906" y="2070618"/>
            <a:ext cx="196850" cy="19685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Organigramme : Jonction de sommaire 7">
            <a:extLst>
              <a:ext uri="{FF2B5EF4-FFF2-40B4-BE49-F238E27FC236}">
                <a16:creationId xmlns:a16="http://schemas.microsoft.com/office/drawing/2014/main" id="{70522BF4-2045-446F-A8A6-EB0E79A5BEE0}"/>
              </a:ext>
            </a:extLst>
          </p:cNvPr>
          <p:cNvSpPr/>
          <p:nvPr/>
        </p:nvSpPr>
        <p:spPr>
          <a:xfrm>
            <a:off x="3473302" y="2070618"/>
            <a:ext cx="196850" cy="196850"/>
          </a:xfrm>
          <a:prstGeom prst="flowChartSummingJunc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0AA2DFE-115F-4EC7-AE9B-0790010FF893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270000" y="2169043"/>
            <a:ext cx="50290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8269E03-39D8-4343-AC9C-8A5A9785F386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>
            <a:off x="1969756" y="2169043"/>
            <a:ext cx="431578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CC2175A-AA99-4E3A-AECA-74A0CAEC4D3C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>
            <a:off x="3198776" y="2169043"/>
            <a:ext cx="27452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DD61951-6C65-4379-9181-96082F577D2E}"/>
              </a:ext>
            </a:extLst>
          </p:cNvPr>
          <p:cNvCxnSpPr>
            <a:cxnSpLocks/>
            <a:stCxn id="8" idx="6"/>
            <a:endCxn id="5" idx="1"/>
          </p:cNvCxnSpPr>
          <p:nvPr/>
        </p:nvCxnSpPr>
        <p:spPr>
          <a:xfrm>
            <a:off x="3670152" y="2169043"/>
            <a:ext cx="274527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E8AB8DB-4746-458F-9A1F-2DC470EF159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742121" y="2169043"/>
            <a:ext cx="37597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43EAF26-E31D-4FCD-97D4-079C75B46BF0}"/>
              </a:ext>
            </a:extLst>
          </p:cNvPr>
          <p:cNvCxnSpPr>
            <a:cxnSpLocks/>
          </p:cNvCxnSpPr>
          <p:nvPr/>
        </p:nvCxnSpPr>
        <p:spPr>
          <a:xfrm>
            <a:off x="2025355" y="1545673"/>
            <a:ext cx="37597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27A8862-7915-4845-9389-905FEC11986A}"/>
              </a:ext>
            </a:extLst>
          </p:cNvPr>
          <p:cNvCxnSpPr>
            <a:cxnSpLocks/>
          </p:cNvCxnSpPr>
          <p:nvPr/>
        </p:nvCxnSpPr>
        <p:spPr>
          <a:xfrm>
            <a:off x="3198776" y="1530316"/>
            <a:ext cx="369924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FCA72F7-3B96-41DA-B588-80931BB487D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568700" y="1530316"/>
            <a:ext cx="3027" cy="54030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DFC1B8BF-E847-4007-A963-6AABA8C74F75}"/>
              </a:ext>
            </a:extLst>
          </p:cNvPr>
          <p:cNvCxnSpPr>
            <a:cxnSpLocks/>
          </p:cNvCxnSpPr>
          <p:nvPr/>
        </p:nvCxnSpPr>
        <p:spPr>
          <a:xfrm rot="16200000">
            <a:off x="1675074" y="2455457"/>
            <a:ext cx="37597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7B789F5E-4CDC-40F9-9D79-3A4734490C66}"/>
              </a:ext>
            </a:extLst>
          </p:cNvPr>
          <p:cNvCxnSpPr>
            <a:cxnSpLocks/>
          </p:cNvCxnSpPr>
          <p:nvPr/>
        </p:nvCxnSpPr>
        <p:spPr>
          <a:xfrm>
            <a:off x="1863873" y="2643447"/>
            <a:ext cx="303973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B6976A2-55D5-41D9-8293-71B76CB15643}"/>
              </a:ext>
            </a:extLst>
          </p:cNvPr>
          <p:cNvCxnSpPr>
            <a:cxnSpLocks/>
          </p:cNvCxnSpPr>
          <p:nvPr/>
        </p:nvCxnSpPr>
        <p:spPr>
          <a:xfrm flipV="1">
            <a:off x="4903603" y="2169043"/>
            <a:ext cx="0" cy="474404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7CB25DB2-C485-4229-BB30-8866835A741C}"/>
                  </a:ext>
                </a:extLst>
              </p:cNvPr>
              <p:cNvSpPr txBox="1"/>
              <p:nvPr/>
            </p:nvSpPr>
            <p:spPr>
              <a:xfrm>
                <a:off x="965199" y="1839157"/>
                <a:ext cx="609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7CB25DB2-C485-4229-BB30-8866835A7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99" y="1839157"/>
                <a:ext cx="609601" cy="276999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D91E6720-9ECA-4E1C-9B6D-BDD362C16679}"/>
                  </a:ext>
                </a:extLst>
              </p:cNvPr>
              <p:cNvSpPr txBox="1"/>
              <p:nvPr/>
            </p:nvSpPr>
            <p:spPr>
              <a:xfrm>
                <a:off x="1510008" y="2069015"/>
                <a:ext cx="60960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7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7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D91E6720-9ECA-4E1C-9B6D-BDD362C16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08" y="2069015"/>
                <a:ext cx="609601" cy="2000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0F9F81E6-A259-4C9E-AC87-B514DC32673D}"/>
                  </a:ext>
                </a:extLst>
              </p:cNvPr>
              <p:cNvSpPr txBox="1"/>
              <p:nvPr/>
            </p:nvSpPr>
            <p:spPr>
              <a:xfrm>
                <a:off x="3214835" y="2058552"/>
                <a:ext cx="609601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7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700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0F9F81E6-A259-4C9E-AC87-B514DC326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835" y="2058552"/>
                <a:ext cx="609601" cy="2000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5A1289F3-58EE-40A1-8BDD-7CAF42BA76AF}"/>
                  </a:ext>
                </a:extLst>
              </p:cNvPr>
              <p:cNvSpPr txBox="1"/>
              <p:nvPr/>
            </p:nvSpPr>
            <p:spPr>
              <a:xfrm>
                <a:off x="1569015" y="2016129"/>
                <a:ext cx="60960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600" b="1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5A1289F3-58EE-40A1-8BDD-7CAF42BA7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015" y="2016129"/>
                <a:ext cx="609601" cy="1846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4E8D998-960F-4331-BE47-DAE3AEBD3D90}"/>
                  </a:ext>
                </a:extLst>
              </p:cNvPr>
              <p:cNvSpPr txBox="1"/>
              <p:nvPr/>
            </p:nvSpPr>
            <p:spPr>
              <a:xfrm>
                <a:off x="1791733" y="1267872"/>
                <a:ext cx="609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C4E8D998-960F-4331-BE47-DAE3AEBD3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733" y="1267872"/>
                <a:ext cx="609601" cy="276999"/>
              </a:xfrm>
              <a:prstGeom prst="rect">
                <a:avLst/>
              </a:prstGeom>
              <a:blipFill>
                <a:blip r:embed="rId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3586E7F-DACD-4233-B28A-E7794DCAA760}"/>
                  </a:ext>
                </a:extLst>
              </p:cNvPr>
              <p:cNvSpPr txBox="1"/>
              <p:nvPr/>
            </p:nvSpPr>
            <p:spPr>
              <a:xfrm>
                <a:off x="3274956" y="2023823"/>
                <a:ext cx="609601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00" b="1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600" b="1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03586E7F-DACD-4233-B28A-E7794DCAA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956" y="2023823"/>
                <a:ext cx="609601" cy="1846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94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F6CD49-1D9C-4641-9D0B-991D24983DF3}"/>
              </a:ext>
            </a:extLst>
          </p:cNvPr>
          <p:cNvSpPr/>
          <p:nvPr/>
        </p:nvSpPr>
        <p:spPr>
          <a:xfrm>
            <a:off x="5377543" y="1273629"/>
            <a:ext cx="1436914" cy="14377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>
              <a:solidFill>
                <a:schemeClr val="tx1"/>
              </a:solidFill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C12DE645-6859-405A-9E74-35D0A79401BA}"/>
              </a:ext>
            </a:extLst>
          </p:cNvPr>
          <p:cNvGrpSpPr/>
          <p:nvPr/>
        </p:nvGrpSpPr>
        <p:grpSpPr>
          <a:xfrm>
            <a:off x="5161519" y="2848649"/>
            <a:ext cx="432048" cy="288031"/>
            <a:chOff x="2286259" y="3513708"/>
            <a:chExt cx="432048" cy="288031"/>
          </a:xfrm>
        </p:grpSpPr>
        <p:sp>
          <p:nvSpPr>
            <p:cNvPr id="6" name="Forme libre : forme 5">
              <a:extLst>
                <a:ext uri="{FF2B5EF4-FFF2-40B4-BE49-F238E27FC236}">
                  <a16:creationId xmlns:a16="http://schemas.microsoft.com/office/drawing/2014/main" id="{B0B36787-B62F-4A0B-A748-4D91E285B26B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233EE2CC-0F3C-4B9B-900A-B09EEDC9B920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64B90F2-FF1F-48FD-9DC5-0A3EF438D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1C79B198-AA82-41D9-975A-710F2594253F}"/>
              </a:ext>
            </a:extLst>
          </p:cNvPr>
          <p:cNvSpPr/>
          <p:nvPr/>
        </p:nvSpPr>
        <p:spPr>
          <a:xfrm>
            <a:off x="6670456" y="112962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100" b="1" dirty="0" err="1">
                <a:solidFill>
                  <a:srgbClr val="0070C0"/>
                </a:solidFill>
              </a:rPr>
              <a:t>Ch</a:t>
            </a:r>
            <a:endParaRPr lang="fr-FR" sz="1100" b="1" dirty="0">
              <a:solidFill>
                <a:srgbClr val="0070C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B298D2B-D6AE-4242-B1CE-FA7746794C8F}"/>
              </a:ext>
            </a:extLst>
          </p:cNvPr>
          <p:cNvSpPr/>
          <p:nvPr/>
        </p:nvSpPr>
        <p:spPr>
          <a:xfrm>
            <a:off x="5233544" y="256064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A5EBAEB-8FB4-4A0C-BE68-81CBFE8C0F79}"/>
              </a:ext>
            </a:extLst>
          </p:cNvPr>
          <p:cNvSpPr/>
          <p:nvPr/>
        </p:nvSpPr>
        <p:spPr>
          <a:xfrm>
            <a:off x="6663692" y="2553885"/>
            <a:ext cx="301528" cy="3015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R</a:t>
            </a:r>
            <a:r>
              <a:rPr lang="fr-FR" sz="1400" b="1" baseline="-25000" dirty="0">
                <a:solidFill>
                  <a:srgbClr val="00B050"/>
                </a:solidFill>
              </a:rPr>
              <a:t>D</a:t>
            </a:r>
            <a:endParaRPr lang="fr-FR" sz="2000" b="1" baseline="-25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FDED15A-D784-4697-9CAE-48912328F80B}"/>
                  </a:ext>
                </a:extLst>
              </p:cNvPr>
              <p:cNvSpPr txBox="1"/>
              <p:nvPr/>
            </p:nvSpPr>
            <p:spPr>
              <a:xfrm>
                <a:off x="6821349" y="1807855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FDED15A-D784-4697-9CAE-48912328F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349" y="1807855"/>
                <a:ext cx="791673" cy="369332"/>
              </a:xfrm>
              <a:prstGeom prst="rect">
                <a:avLst/>
              </a:prstGeom>
              <a:blipFill>
                <a:blip r:embed="rId2"/>
                <a:stretch>
                  <a:fillRect l="-3077" t="-13333" r="-923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37CFC5FD-6B2C-4B64-BF27-AB71FCCB86D9}"/>
                  </a:ext>
                </a:extLst>
              </p:cNvPr>
              <p:cNvSpPr txBox="1"/>
              <p:nvPr/>
            </p:nvSpPr>
            <p:spPr>
              <a:xfrm>
                <a:off x="5504288" y="2777745"/>
                <a:ext cx="124377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Ponctuelle (</a:t>
                </a:r>
                <a:r>
                  <a:rPr lang="fr-FR" sz="1200" dirty="0" err="1"/>
                  <a:t>RSG</a:t>
                </a:r>
                <a:r>
                  <a:rPr lang="fr-FR" sz="1200" dirty="0"/>
                  <a:t>)</a:t>
                </a:r>
              </a:p>
              <a:p>
                <a:pPr algn="ctr"/>
                <a:r>
                  <a:rPr lang="fr-FR" sz="1200" dirty="0"/>
                  <a:t>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37CFC5FD-6B2C-4B64-BF27-AB71FCCB8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288" y="2777745"/>
                <a:ext cx="1243776" cy="369332"/>
              </a:xfrm>
              <a:prstGeom prst="rect">
                <a:avLst/>
              </a:prstGeom>
              <a:blipFill>
                <a:blip r:embed="rId3"/>
                <a:stretch>
                  <a:fillRect t="-13333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7B7E318A-FC73-4E59-BD08-B78643B07FF0}"/>
              </a:ext>
            </a:extLst>
          </p:cNvPr>
          <p:cNvSpPr/>
          <p:nvPr/>
        </p:nvSpPr>
        <p:spPr>
          <a:xfrm>
            <a:off x="5219887" y="1116101"/>
            <a:ext cx="301528" cy="301528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R</a:t>
            </a:r>
            <a:r>
              <a:rPr lang="fr-FR" sz="1400" b="1" baseline="-25000" dirty="0">
                <a:solidFill>
                  <a:srgbClr val="FF0000"/>
                </a:solidFill>
              </a:rPr>
              <a:t>G</a:t>
            </a:r>
            <a:endParaRPr lang="fr-FR" sz="2000" b="1" baseline="-25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9BCE8BA6-B4D1-4645-B3AD-B51209CB06D7}"/>
                  </a:ext>
                </a:extLst>
              </p:cNvPr>
              <p:cNvSpPr txBox="1"/>
              <p:nvPr/>
            </p:nvSpPr>
            <p:spPr>
              <a:xfrm>
                <a:off x="4265046" y="1807855"/>
                <a:ext cx="104049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Ponctuelle (</a:t>
                </a:r>
                <a:r>
                  <a:rPr lang="fr-FR" sz="1200" dirty="0" err="1"/>
                  <a:t>RSG</a:t>
                </a:r>
                <a:r>
                  <a:rPr lang="fr-FR" sz="1200" dirty="0"/>
                  <a:t>)</a:t>
                </a:r>
              </a:p>
              <a:p>
                <a:pPr algn="ctr"/>
                <a:r>
                  <a:rPr lang="fr-FR" sz="1200" dirty="0"/>
                  <a:t>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9BCE8BA6-B4D1-4645-B3AD-B51209CB0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046" y="1807855"/>
                <a:ext cx="1040498" cy="369332"/>
              </a:xfrm>
              <a:prstGeom prst="rect">
                <a:avLst/>
              </a:prstGeom>
              <a:blipFill>
                <a:blip r:embed="rId4"/>
                <a:stretch>
                  <a:fillRect l="-9412" t="-13333" r="-8824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812F3D0-EF8E-4B36-BCD6-59579105DB11}"/>
                  </a:ext>
                </a:extLst>
              </p:cNvPr>
              <p:cNvSpPr txBox="1"/>
              <p:nvPr/>
            </p:nvSpPr>
            <p:spPr>
              <a:xfrm>
                <a:off x="5700163" y="879922"/>
                <a:ext cx="79167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812F3D0-EF8E-4B36-BCD6-59579105D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163" y="879922"/>
                <a:ext cx="791673" cy="369332"/>
              </a:xfrm>
              <a:prstGeom prst="rect">
                <a:avLst/>
              </a:prstGeom>
              <a:blipFill>
                <a:blip r:embed="rId5"/>
                <a:stretch>
                  <a:fillRect l="-3077" t="-13115" r="-9231" b="-49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3740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2288</TotalTime>
  <Words>274</Words>
  <Application>Microsoft Office PowerPoint</Application>
  <PresentationFormat>Grand écran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36</cp:revision>
  <dcterms:created xsi:type="dcterms:W3CDTF">2021-10-11T19:19:32Z</dcterms:created>
  <dcterms:modified xsi:type="dcterms:W3CDTF">2021-10-18T12:25:42Z</dcterms:modified>
</cp:coreProperties>
</file>