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5" r:id="rId3"/>
    <p:sldId id="257" r:id="rId4"/>
    <p:sldId id="266" r:id="rId5"/>
    <p:sldId id="267" r:id="rId6"/>
    <p:sldId id="268" r:id="rId7"/>
    <p:sldId id="261" r:id="rId8"/>
    <p:sldId id="262" r:id="rId9"/>
    <p:sldId id="263" r:id="rId10"/>
    <p:sldId id="264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 showGuides="1">
      <p:cViewPr>
        <p:scale>
          <a:sx n="150" d="100"/>
          <a:sy n="150" d="100"/>
        </p:scale>
        <p:origin x="-3372" y="-13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E921C-6CCF-0715-3D99-057D0E36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B92A4-3EFA-AB2C-33CD-7FA83B1F3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B4C87-7395-5885-DB39-270073ED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D6CCD-7B8D-A0BB-F9B6-1C193599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F058F-5ED0-68E7-59C3-7BC04C81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07BD1-7F6D-50F4-C0AC-E114D89D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AFD38-C498-99B6-9361-ED86D0E3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05C5D-D72B-C82C-F750-3797A2C8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6FA68-CC5D-A30C-9AC9-0D71FB06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AFE82-71A7-B9AB-BCC8-A1FCD8F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33A597-DC21-61D3-E5CA-670EBB3F6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AD4AC-F524-5F58-6FDA-2A0DBA17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465A2-9881-5E0E-061C-A98BA655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9EAD0-2151-E782-4A9A-E4B89AA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B2D9C3-685B-0A44-B38E-A8F00F1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1DE7-3B8C-389F-39EC-DD5FB17A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18415-D0A2-1395-C6BA-BDCF2208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5302B-2280-E2B6-7607-EDD06A99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46B19-7906-FA3A-6E0A-2895DBA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34042-C6FD-F9F2-5952-02EE2E10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C684-6296-614E-5AD7-A9C35067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3FF42-571C-68D9-2FFB-BEA0B671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EB909-B519-0D53-DABD-251EBF0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F56E0-57E4-8A5E-C6F4-C1259B1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D3B3E-AA81-45F2-B24F-FB5A98F5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4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07FC-97E7-F394-2EAD-E4B1493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FFB1B-88A3-7703-D10B-2303007F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E34D42-41D4-B63F-6F20-2E1523BC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1D09CE-513C-BFAB-BC78-8C3F254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0E55B-5A23-BBC7-6DFF-28A63BF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F9ED5-DE9F-DCBF-70B7-85D922A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F22CE-5D6B-4A41-6E5C-33E2C9D1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D3130-059A-4CC9-C703-1CA3F0A4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ED082D-F0BF-F5CB-D7B5-D51DBC5D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58000F-B3DC-2F31-5544-7D1C2BFE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7BDD20-92A2-1E9F-B497-DD559C2C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220E66-B84B-824F-5E3E-506DA84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89E067-1230-AB34-A94B-AB97514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2368AC-1E5A-0970-0DE2-147D3506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D29C9-8165-6512-7B90-9BFD42FE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E8D63D-2A7F-AF94-6A43-DC74C390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6783D-5BBF-CAE0-78DC-26B4697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741CD3-EC0B-9BBE-B957-DE38E34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E036FB-25B2-E704-CFFD-737B630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719AFE-D3B1-F4DD-87A7-BAE40660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18468-E3BC-7D9B-032C-31F98EAC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7D969-F0F1-C647-441A-C70372B7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7B1F9-D046-CD9F-AFA2-09C0F34E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DD52F-C74F-62D6-4CE7-BEDB5766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08193-1F04-E4DD-F0AF-D06D18DE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D4C90F-D3C8-0F27-526A-B0447B94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8B7F2-39B6-D7D5-878B-C5E7AC4C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859B-DC20-0257-A80A-80571BBA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CC36-9217-EACF-D9BE-B06ECF343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0DFD94-CDD7-5E29-AB52-4BFBECF7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52C55-43D7-E09F-6091-59F14F80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25C99-E6A9-23A1-3489-A6844229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9734F7-AD68-A258-866D-E5FC8A68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4F1F79-1B4E-946A-3045-975B9C12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8EE5A-7663-9DE1-0750-96B19059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D8C44-B648-3AF9-68DA-A7865454F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7C08E-FCEF-6DFB-A97F-DD2E2590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BC4B-DAEB-7AF6-219A-E2BC10A0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50.png"/><Relationship Id="rId2" Type="http://schemas.openxmlformats.org/officeDocument/2006/relationships/image" Target="../media/image160.png"/><Relationship Id="rId16" Type="http://schemas.openxmlformats.org/officeDocument/2006/relationships/image" Target="../media/image1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0.png"/><Relationship Id="rId5" Type="http://schemas.openxmlformats.org/officeDocument/2006/relationships/image" Target="../media/image5.png"/><Relationship Id="rId15" Type="http://schemas.openxmlformats.org/officeDocument/2006/relationships/image" Target="../media/image180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Relationship Id="rId14" Type="http://schemas.openxmlformats.org/officeDocument/2006/relationships/image" Target="../media/image17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11" Type="http://schemas.openxmlformats.org/officeDocument/2006/relationships/image" Target="../media/image22.png"/><Relationship Id="rId5" Type="http://schemas.openxmlformats.org/officeDocument/2006/relationships/image" Target="../media/image15.png"/><Relationship Id="rId10" Type="http://schemas.openxmlformats.org/officeDocument/2006/relationships/image" Target="../media/image21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2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0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130.png"/><Relationship Id="rId3" Type="http://schemas.openxmlformats.org/officeDocument/2006/relationships/image" Target="../media/image30.png"/><Relationship Id="rId7" Type="http://schemas.openxmlformats.org/officeDocument/2006/relationships/image" Target="../media/image7.png"/><Relationship Id="rId12" Type="http://schemas.openxmlformats.org/officeDocument/2006/relationships/image" Target="../media/image15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0.png"/><Relationship Id="rId5" Type="http://schemas.openxmlformats.org/officeDocument/2006/relationships/image" Target="../media/image5.png"/><Relationship Id="rId10" Type="http://schemas.openxmlformats.org/officeDocument/2006/relationships/image" Target="../media/image100.png"/><Relationship Id="rId4" Type="http://schemas.openxmlformats.org/officeDocument/2006/relationships/image" Target="../media/image4.png"/><Relationship Id="rId9" Type="http://schemas.openxmlformats.org/officeDocument/2006/relationships/image" Target="../media/image9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8DA3CC6-4116-F9E5-A0EB-A679EF5C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01" y="872993"/>
            <a:ext cx="3835597" cy="5112013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781E660-A1C8-A830-0E56-236F6B7D0AC8}"/>
              </a:ext>
            </a:extLst>
          </p:cNvPr>
          <p:cNvCxnSpPr/>
          <p:nvPr/>
        </p:nvCxnSpPr>
        <p:spPr>
          <a:xfrm flipV="1">
            <a:off x="5119255" y="2029691"/>
            <a:ext cx="0" cy="36021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826A8F5-5A92-DB1E-9555-D5593D7141A9}"/>
              </a:ext>
            </a:extLst>
          </p:cNvPr>
          <p:cNvCxnSpPr>
            <a:cxnSpLocks/>
          </p:cNvCxnSpPr>
          <p:nvPr/>
        </p:nvCxnSpPr>
        <p:spPr>
          <a:xfrm flipV="1">
            <a:off x="5119255" y="2673927"/>
            <a:ext cx="0" cy="18703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28DA2E0-C6B3-47DD-9BA5-3A613ED26565}"/>
              </a:ext>
            </a:extLst>
          </p:cNvPr>
          <p:cNvCxnSpPr>
            <a:cxnSpLocks/>
          </p:cNvCxnSpPr>
          <p:nvPr/>
        </p:nvCxnSpPr>
        <p:spPr>
          <a:xfrm>
            <a:off x="4094018" y="1676401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1CEEAA1-CA54-5497-704C-D5B55D9893C4}"/>
              </a:ext>
            </a:extLst>
          </p:cNvPr>
          <p:cNvSpPr txBox="1"/>
          <p:nvPr/>
        </p:nvSpPr>
        <p:spPr>
          <a:xfrm>
            <a:off x="3601276" y="1517743"/>
            <a:ext cx="3943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Lame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65AE9C3-0B6B-1BF3-ABC0-E73777E8A0CE}"/>
              </a:ext>
            </a:extLst>
          </p:cNvPr>
          <p:cNvCxnSpPr>
            <a:cxnSpLocks/>
          </p:cNvCxnSpPr>
          <p:nvPr/>
        </p:nvCxnSpPr>
        <p:spPr>
          <a:xfrm>
            <a:off x="4037343" y="2493819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D9784D1-72A8-7A70-BC6E-9900819C256E}"/>
              </a:ext>
            </a:extLst>
          </p:cNvPr>
          <p:cNvSpPr txBox="1"/>
          <p:nvPr/>
        </p:nvSpPr>
        <p:spPr>
          <a:xfrm>
            <a:off x="3460776" y="2243040"/>
            <a:ext cx="6808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Rondelle </a:t>
            </a:r>
          </a:p>
          <a:p>
            <a:r>
              <a:rPr lang="fr-FR" sz="1400" dirty="0"/>
              <a:t>fusible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9674B69-74E2-9F0B-F388-227C7963FCC5}"/>
              </a:ext>
            </a:extLst>
          </p:cNvPr>
          <p:cNvCxnSpPr>
            <a:cxnSpLocks/>
          </p:cNvCxnSpPr>
          <p:nvPr/>
        </p:nvCxnSpPr>
        <p:spPr>
          <a:xfrm flipH="1">
            <a:off x="5155853" y="1931589"/>
            <a:ext cx="940147" cy="255189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559C680-A8FF-956D-8B91-4FC8796FBC5D}"/>
              </a:ext>
            </a:extLst>
          </p:cNvPr>
          <p:cNvCxnSpPr>
            <a:cxnSpLocks/>
          </p:cNvCxnSpPr>
          <p:nvPr/>
        </p:nvCxnSpPr>
        <p:spPr>
          <a:xfrm flipH="1">
            <a:off x="5181505" y="1931589"/>
            <a:ext cx="932794" cy="835856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17CF7A9-6999-AB95-CC71-9E384968552D}"/>
              </a:ext>
            </a:extLst>
          </p:cNvPr>
          <p:cNvSpPr txBox="1"/>
          <p:nvPr/>
        </p:nvSpPr>
        <p:spPr>
          <a:xfrm>
            <a:off x="6176548" y="1813127"/>
            <a:ext cx="11671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Zone de contact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709C13-2A21-89BB-D61E-D9B32439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384" y="872993"/>
            <a:ext cx="2512407" cy="2556006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AB09209-A0C5-9132-2BFE-359AD46F7BD7}"/>
              </a:ext>
            </a:extLst>
          </p:cNvPr>
          <p:cNvCxnSpPr>
            <a:cxnSpLocks/>
          </p:cNvCxnSpPr>
          <p:nvPr/>
        </p:nvCxnSpPr>
        <p:spPr>
          <a:xfrm flipV="1">
            <a:off x="5062580" y="4982901"/>
            <a:ext cx="118925" cy="75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1DECA1-D03F-CE47-DA7F-69BD2D6C3BAE}"/>
              </a:ext>
            </a:extLst>
          </p:cNvPr>
          <p:cNvCxnSpPr>
            <a:cxnSpLocks/>
          </p:cNvCxnSpPr>
          <p:nvPr/>
        </p:nvCxnSpPr>
        <p:spPr>
          <a:xfrm>
            <a:off x="3989758" y="4984304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F4CD270-5D3E-988D-ECB7-9D3B3EC51670}"/>
              </a:ext>
            </a:extLst>
          </p:cNvPr>
          <p:cNvSpPr txBox="1"/>
          <p:nvPr/>
        </p:nvSpPr>
        <p:spPr>
          <a:xfrm>
            <a:off x="3368981" y="4767457"/>
            <a:ext cx="5786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Section </a:t>
            </a:r>
          </a:p>
          <a:p>
            <a:r>
              <a:rPr lang="fr-FR" sz="1400" dirty="0"/>
              <a:t>cisaillée</a:t>
            </a:r>
          </a:p>
        </p:txBody>
      </p:sp>
    </p:spTree>
    <p:extLst>
      <p:ext uri="{BB962C8B-B14F-4D97-AF65-F5344CB8AC3E}">
        <p14:creationId xmlns:p14="http://schemas.microsoft.com/office/powerpoint/2010/main" val="182389737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riangle rectangle 48">
            <a:extLst>
              <a:ext uri="{FF2B5EF4-FFF2-40B4-BE49-F238E27FC236}">
                <a16:creationId xmlns:a16="http://schemas.microsoft.com/office/drawing/2014/main" id="{38F57A9F-EBAF-C146-DE7C-54E788130FB1}"/>
              </a:ext>
            </a:extLst>
          </p:cNvPr>
          <p:cNvSpPr/>
          <p:nvPr/>
        </p:nvSpPr>
        <p:spPr>
          <a:xfrm flipH="1" flipV="1">
            <a:off x="5751269" y="3430849"/>
            <a:ext cx="1068684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riangle rectangle 49">
            <a:extLst>
              <a:ext uri="{FF2B5EF4-FFF2-40B4-BE49-F238E27FC236}">
                <a16:creationId xmlns:a16="http://schemas.microsoft.com/office/drawing/2014/main" id="{C7C42802-C836-6B0A-CB33-38ACECC066D7}"/>
              </a:ext>
            </a:extLst>
          </p:cNvPr>
          <p:cNvSpPr/>
          <p:nvPr/>
        </p:nvSpPr>
        <p:spPr>
          <a:xfrm>
            <a:off x="4645647" y="2995733"/>
            <a:ext cx="1058042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5EC8948A-AB0B-21ED-02E1-04979AFDCCC7}"/>
              </a:ext>
            </a:extLst>
          </p:cNvPr>
          <p:cNvSpPr/>
          <p:nvPr/>
        </p:nvSpPr>
        <p:spPr>
          <a:xfrm flipH="1">
            <a:off x="3956191" y="2985011"/>
            <a:ext cx="689457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9953" y="2716306"/>
            <a:ext cx="0" cy="1404281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2C1D600-D640-6834-446F-B8E6590DFFD5}"/>
              </a:ext>
            </a:extLst>
          </p:cNvPr>
          <p:cNvCxnSpPr>
            <a:cxnSpLocks/>
          </p:cNvCxnSpPr>
          <p:nvPr/>
        </p:nvCxnSpPr>
        <p:spPr>
          <a:xfrm>
            <a:off x="3939953" y="3429000"/>
            <a:ext cx="3780364" cy="3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39096D3-B344-64CC-4A91-802AF8498310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3956191" y="2985011"/>
            <a:ext cx="689457" cy="44398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8D878AA-0CD5-5977-1E01-11C0243E119F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645648" y="2985011"/>
            <a:ext cx="2174306" cy="88882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Triangle rectangle 54">
            <a:extLst>
              <a:ext uri="{FF2B5EF4-FFF2-40B4-BE49-F238E27FC236}">
                <a16:creationId xmlns:a16="http://schemas.microsoft.com/office/drawing/2014/main" id="{08C1733B-A313-656A-4381-40B214832D58}"/>
              </a:ext>
            </a:extLst>
          </p:cNvPr>
          <p:cNvSpPr/>
          <p:nvPr/>
        </p:nvSpPr>
        <p:spPr>
          <a:xfrm flipV="1">
            <a:off x="6819953" y="3446345"/>
            <a:ext cx="720001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811F9A5-2ED7-735F-1A1C-2D87F8594621}"/>
              </a:ext>
            </a:extLst>
          </p:cNvPr>
          <p:cNvCxnSpPr>
            <a:cxnSpLocks/>
            <a:stCxn id="55" idx="4"/>
          </p:cNvCxnSpPr>
          <p:nvPr/>
        </p:nvCxnSpPr>
        <p:spPr>
          <a:xfrm flipH="1">
            <a:off x="6819954" y="3446345"/>
            <a:ext cx="720000" cy="427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99A0558-E2B8-2C51-B1AA-2995B0A5FE40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3939952" y="2985011"/>
            <a:ext cx="70569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F565C5A-FC6B-2C16-9D77-2A954E5E7AE1}"/>
              </a:ext>
            </a:extLst>
          </p:cNvPr>
          <p:cNvCxnSpPr>
            <a:cxnSpLocks/>
          </p:cNvCxnSpPr>
          <p:nvPr/>
        </p:nvCxnSpPr>
        <p:spPr>
          <a:xfrm flipH="1">
            <a:off x="3956191" y="3871127"/>
            <a:ext cx="288411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/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0" smtClean="0">
                          <a:latin typeface="Cambria Math" panose="02040503050406030204" pitchFamily="18" charset="0"/>
                        </a:rPr>
                        <m:t>−30 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blipFill>
                <a:blip r:embed="rId14"/>
                <a:stretch>
                  <a:fillRect l="-1124" r="-5618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/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blipFill>
                <a:blip r:embed="rId15"/>
                <a:stretch>
                  <a:fillRect l="-10345" r="-6897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/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blipFill>
                <a:blip r:embed="rId16"/>
                <a:stretch>
                  <a:fillRect l="-11628" r="-11628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2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C97EA927-0055-CABE-159C-61402505BE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1632" y="579120"/>
            <a:ext cx="6268736" cy="5699760"/>
          </a:xfrm>
          <a:prstGeom prst="rect">
            <a:avLst/>
          </a:prstGeom>
        </p:spPr>
      </p:pic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CE4296F2-3DD1-CA2C-0424-E1DC7AD8F46A}"/>
              </a:ext>
            </a:extLst>
          </p:cNvPr>
          <p:cNvCxnSpPr/>
          <p:nvPr/>
        </p:nvCxnSpPr>
        <p:spPr>
          <a:xfrm flipV="1">
            <a:off x="3545840" y="944880"/>
            <a:ext cx="3342640" cy="220472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ZoneTexte 7">
            <a:extLst>
              <a:ext uri="{FF2B5EF4-FFF2-40B4-BE49-F238E27FC236}">
                <a16:creationId xmlns:a16="http://schemas.microsoft.com/office/drawing/2014/main" id="{42C6A439-61F5-B84F-35B1-1DA014037183}"/>
              </a:ext>
            </a:extLst>
          </p:cNvPr>
          <p:cNvSpPr txBox="1"/>
          <p:nvPr/>
        </p:nvSpPr>
        <p:spPr>
          <a:xfrm>
            <a:off x="6949440" y="3249116"/>
            <a:ext cx="812800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100 mm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C10F3044-49F5-49B7-4F3E-D5623398842F}"/>
              </a:ext>
            </a:extLst>
          </p:cNvPr>
          <p:cNvSpPr txBox="1"/>
          <p:nvPr/>
        </p:nvSpPr>
        <p:spPr>
          <a:xfrm>
            <a:off x="7472688" y="821769"/>
            <a:ext cx="1097280" cy="21544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FF0000"/>
                </a:solidFill>
              </a:rPr>
              <a:t>240 N (Maxi)</a:t>
            </a:r>
          </a:p>
        </p:txBody>
      </p:sp>
      <p:cxnSp>
        <p:nvCxnSpPr>
          <p:cNvPr id="10" name="Connecteur droit 9">
            <a:extLst>
              <a:ext uri="{FF2B5EF4-FFF2-40B4-BE49-F238E27FC236}">
                <a16:creationId xmlns:a16="http://schemas.microsoft.com/office/drawing/2014/main" id="{418B0EE6-B2A5-255A-6A69-AE4D7331726E}"/>
              </a:ext>
            </a:extLst>
          </p:cNvPr>
          <p:cNvCxnSpPr>
            <a:cxnSpLocks/>
          </p:cNvCxnSpPr>
          <p:nvPr/>
        </p:nvCxnSpPr>
        <p:spPr>
          <a:xfrm flipV="1">
            <a:off x="5791200" y="944879"/>
            <a:ext cx="1097280" cy="2204721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>
            <a:extLst>
              <a:ext uri="{FF2B5EF4-FFF2-40B4-BE49-F238E27FC236}">
                <a16:creationId xmlns:a16="http://schemas.microsoft.com/office/drawing/2014/main" id="{5852F5AB-2254-649B-95A1-948D2F24FA0F}"/>
              </a:ext>
            </a:extLst>
          </p:cNvPr>
          <p:cNvSpPr txBox="1"/>
          <p:nvPr/>
        </p:nvSpPr>
        <p:spPr>
          <a:xfrm>
            <a:off x="3722372" y="1422399"/>
            <a:ext cx="1892296" cy="73866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600" b="1" dirty="0">
                <a:solidFill>
                  <a:srgbClr val="FF0000"/>
                </a:solidFill>
              </a:rPr>
              <a:t>Evolution de la force développée par le ressort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11EA41D3-D3F7-4811-D7D0-6AA5C6F7F375}"/>
              </a:ext>
            </a:extLst>
          </p:cNvPr>
          <p:cNvSpPr txBox="1"/>
          <p:nvPr/>
        </p:nvSpPr>
        <p:spPr>
          <a:xfrm>
            <a:off x="4744720" y="2447605"/>
            <a:ext cx="1395740" cy="64633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fr-FR" sz="1400" b="1" dirty="0">
                <a:solidFill>
                  <a:srgbClr val="00B050"/>
                </a:solidFill>
              </a:rPr>
              <a:t>Travail du ressort pendant la poussée</a:t>
            </a:r>
          </a:p>
        </p:txBody>
      </p:sp>
    </p:spTree>
    <p:extLst>
      <p:ext uri="{BB962C8B-B14F-4D97-AF65-F5344CB8AC3E}">
        <p14:creationId xmlns:p14="http://schemas.microsoft.com/office/powerpoint/2010/main" val="2421988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871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15AC8720-D12C-C554-76F3-0F126AC37E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7700" y="1141730"/>
            <a:ext cx="8458200" cy="4838700"/>
          </a:xfrm>
          <a:prstGeom prst="rect">
            <a:avLst/>
          </a:prstGeom>
        </p:spPr>
      </p:pic>
      <p:sp>
        <p:nvSpPr>
          <p:cNvPr id="6" name="ZoneTexte 5">
            <a:extLst>
              <a:ext uri="{FF2B5EF4-FFF2-40B4-BE49-F238E27FC236}">
                <a16:creationId xmlns:a16="http://schemas.microsoft.com/office/drawing/2014/main" id="{5EC504B8-29B5-C54B-A74F-2AF2795B60CD}"/>
              </a:ext>
            </a:extLst>
          </p:cNvPr>
          <p:cNvSpPr txBox="1"/>
          <p:nvPr/>
        </p:nvSpPr>
        <p:spPr>
          <a:xfrm>
            <a:off x="7630160" y="209296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H</a:t>
            </a:r>
          </a:p>
        </p:txBody>
      </p:sp>
      <p:sp>
        <p:nvSpPr>
          <p:cNvPr id="9" name="ZoneTexte 8">
            <a:extLst>
              <a:ext uri="{FF2B5EF4-FFF2-40B4-BE49-F238E27FC236}">
                <a16:creationId xmlns:a16="http://schemas.microsoft.com/office/drawing/2014/main" id="{F0009D02-BA41-2968-A2E4-19AB242AED95}"/>
              </a:ext>
            </a:extLst>
          </p:cNvPr>
          <p:cNvSpPr txBox="1"/>
          <p:nvPr/>
        </p:nvSpPr>
        <p:spPr>
          <a:xfrm>
            <a:off x="7752080" y="5194480"/>
            <a:ext cx="1219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4400" dirty="0">
                <a:solidFill>
                  <a:srgbClr val="FF0000"/>
                </a:solidFill>
              </a:rPr>
              <a:t>f</a:t>
            </a:r>
          </a:p>
        </p:txBody>
      </p:sp>
    </p:spTree>
    <p:extLst>
      <p:ext uri="{BB962C8B-B14F-4D97-AF65-F5344CB8AC3E}">
        <p14:creationId xmlns:p14="http://schemas.microsoft.com/office/powerpoint/2010/main" val="13487815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83EC98C-D43F-C084-FEC9-1CB3193B8179}"/>
              </a:ext>
            </a:extLst>
          </p:cNvPr>
          <p:cNvSpPr/>
          <p:nvPr/>
        </p:nvSpPr>
        <p:spPr>
          <a:xfrm>
            <a:off x="5069839" y="1981200"/>
            <a:ext cx="254000" cy="1447800"/>
          </a:xfrm>
          <a:prstGeom prst="rect">
            <a:avLst/>
          </a:prstGeom>
          <a:pattFill prst="ltUpDiag">
            <a:fgClr>
              <a:srgbClr val="002060"/>
            </a:fgClr>
            <a:bgClr>
              <a:schemeClr val="bg1"/>
            </a:bgClr>
          </a:patt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A7FB409-64B1-A498-B8F9-3298602D78B5}"/>
              </a:ext>
            </a:extLst>
          </p:cNvPr>
          <p:cNvSpPr/>
          <p:nvPr/>
        </p:nvSpPr>
        <p:spPr>
          <a:xfrm>
            <a:off x="6878322" y="1981200"/>
            <a:ext cx="254000" cy="1447800"/>
          </a:xfrm>
          <a:prstGeom prst="rect">
            <a:avLst/>
          </a:prstGeom>
          <a:pattFill prst="ltUpDiag">
            <a:fgClr>
              <a:srgbClr val="002060"/>
            </a:fgClr>
            <a:bgClr>
              <a:schemeClr val="bg1"/>
            </a:bgClr>
          </a:patt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1" name="Groupe 10">
            <a:extLst>
              <a:ext uri="{FF2B5EF4-FFF2-40B4-BE49-F238E27FC236}">
                <a16:creationId xmlns:a16="http://schemas.microsoft.com/office/drawing/2014/main" id="{B35E652B-7CD4-472F-3D3B-13D9848D84E1}"/>
              </a:ext>
            </a:extLst>
          </p:cNvPr>
          <p:cNvGrpSpPr/>
          <p:nvPr/>
        </p:nvGrpSpPr>
        <p:grpSpPr>
          <a:xfrm rot="1049783">
            <a:off x="5595351" y="837560"/>
            <a:ext cx="965200" cy="3849701"/>
            <a:chOff x="5638800" y="845244"/>
            <a:chExt cx="965200" cy="38497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395330A-B4FB-5BC7-358B-B3335920E7EE}"/>
                </a:ext>
              </a:extLst>
            </p:cNvPr>
            <p:cNvSpPr/>
            <p:nvPr/>
          </p:nvSpPr>
          <p:spPr>
            <a:xfrm>
              <a:off x="5638800" y="1242060"/>
              <a:ext cx="965200" cy="292608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cxnSp>
          <p:nvCxnSpPr>
            <p:cNvPr id="8" name="Connecteur droit 7">
              <a:extLst>
                <a:ext uri="{FF2B5EF4-FFF2-40B4-BE49-F238E27FC236}">
                  <a16:creationId xmlns:a16="http://schemas.microsoft.com/office/drawing/2014/main" id="{8091A933-E482-4106-0E2F-6C383C987B36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00" y="845244"/>
              <a:ext cx="0" cy="3849701"/>
            </a:xfrm>
            <a:prstGeom prst="line">
              <a:avLst/>
            </a:prstGeom>
            <a:ln w="12700">
              <a:solidFill>
                <a:srgbClr val="C00000"/>
              </a:solidFill>
              <a:prstDash val="lgDash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15D7CE6D-6906-39AC-CE80-68D7435D007B}"/>
              </a:ext>
            </a:extLst>
          </p:cNvPr>
          <p:cNvCxnSpPr>
            <a:cxnSpLocks/>
          </p:cNvCxnSpPr>
          <p:nvPr/>
        </p:nvCxnSpPr>
        <p:spPr>
          <a:xfrm>
            <a:off x="6878322" y="1921008"/>
            <a:ext cx="0" cy="2669566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eur droit 15">
            <a:extLst>
              <a:ext uri="{FF2B5EF4-FFF2-40B4-BE49-F238E27FC236}">
                <a16:creationId xmlns:a16="http://schemas.microsoft.com/office/drawing/2014/main" id="{472857B5-73D4-ADF7-09BA-CB2CE722BF1B}"/>
              </a:ext>
            </a:extLst>
          </p:cNvPr>
          <p:cNvCxnSpPr>
            <a:cxnSpLocks/>
          </p:cNvCxnSpPr>
          <p:nvPr/>
        </p:nvCxnSpPr>
        <p:spPr>
          <a:xfrm>
            <a:off x="6403125" y="3429000"/>
            <a:ext cx="458597" cy="0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F7A6B0A-420B-1EC1-93CD-443BCFFBCB08}"/>
                  </a:ext>
                </a:extLst>
              </p:cNvPr>
              <p:cNvSpPr txBox="1"/>
              <p:nvPr/>
            </p:nvSpPr>
            <p:spPr>
              <a:xfrm>
                <a:off x="6555583" y="2915575"/>
                <a:ext cx="300274" cy="15388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000" b="0" i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000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0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fr-FR" sz="1400" dirty="0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3F7A6B0A-420B-1EC1-93CD-443BCFFBCB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5583" y="2915575"/>
                <a:ext cx="300274" cy="153888"/>
              </a:xfrm>
              <a:prstGeom prst="rect">
                <a:avLst/>
              </a:prstGeom>
              <a:blipFill>
                <a:blip r:embed="rId2"/>
                <a:stretch>
                  <a:fillRect l="-4000" b="-7692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Arc 23">
            <a:extLst>
              <a:ext uri="{FF2B5EF4-FFF2-40B4-BE49-F238E27FC236}">
                <a16:creationId xmlns:a16="http://schemas.microsoft.com/office/drawing/2014/main" id="{67F7EB12-F76D-839C-E4C3-DA87DE719DAB}"/>
              </a:ext>
            </a:extLst>
          </p:cNvPr>
          <p:cNvSpPr/>
          <p:nvPr/>
        </p:nvSpPr>
        <p:spPr>
          <a:xfrm rot="19675968" flipH="1" flipV="1">
            <a:off x="6566781" y="2387775"/>
            <a:ext cx="458714" cy="458714"/>
          </a:xfrm>
          <a:prstGeom prst="arc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BB8477A-3DC3-76FE-3BCE-61C6A447B229}"/>
                  </a:ext>
                </a:extLst>
              </p:cNvPr>
              <p:cNvSpPr txBox="1"/>
              <p:nvPr/>
            </p:nvSpPr>
            <p:spPr>
              <a:xfrm>
                <a:off x="6465881" y="3163458"/>
                <a:ext cx="372025" cy="21544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400" b="0" i="1" smtClean="0">
                              <a:latin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fr-FR" sz="1400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8BB8477A-3DC3-76FE-3BCE-61C6A447B2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5881" y="3163458"/>
                <a:ext cx="372025" cy="215444"/>
              </a:xfrm>
              <a:prstGeom prst="rect">
                <a:avLst/>
              </a:prstGeom>
              <a:blipFill>
                <a:blip r:embed="rId3"/>
                <a:stretch>
                  <a:fillRect l="-1475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Connecteur droit 25">
            <a:extLst>
              <a:ext uri="{FF2B5EF4-FFF2-40B4-BE49-F238E27FC236}">
                <a16:creationId xmlns:a16="http://schemas.microsoft.com/office/drawing/2014/main" id="{F6076F58-9ED2-A00C-4211-CF95C5934F01}"/>
              </a:ext>
            </a:extLst>
          </p:cNvPr>
          <p:cNvCxnSpPr>
            <a:cxnSpLocks/>
          </p:cNvCxnSpPr>
          <p:nvPr/>
        </p:nvCxnSpPr>
        <p:spPr>
          <a:xfrm>
            <a:off x="7370033" y="1997208"/>
            <a:ext cx="0" cy="1431792"/>
          </a:xfrm>
          <a:prstGeom prst="line">
            <a:avLst/>
          </a:prstGeom>
          <a:ln w="12700">
            <a:solidFill>
              <a:schemeClr val="tx2">
                <a:lumMod val="50000"/>
              </a:schemeClr>
            </a:solidFill>
            <a:prstDash val="solid"/>
            <a:headEnd type="stealth" w="med" len="lg"/>
            <a:tailEnd type="stealth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D8F37C-B86A-6829-F714-96D8F298F64D}"/>
                  </a:ext>
                </a:extLst>
              </p:cNvPr>
              <p:cNvSpPr txBox="1"/>
              <p:nvPr/>
            </p:nvSpPr>
            <p:spPr>
              <a:xfrm>
                <a:off x="7378220" y="2567309"/>
                <a:ext cx="630236" cy="26622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fr-FR" sz="1600" b="0" i="1" smtClean="0">
                              <a:latin typeface="Cambria Math" panose="02040503050406030204" pitchFamily="18" charset="0"/>
                            </a:rPr>
                            <m:t>𝑏𝑎𝑔𝑢𝑒</m:t>
                          </m:r>
                        </m:sub>
                      </m:sSub>
                    </m:oMath>
                  </m:oMathPara>
                </a14:m>
                <a:endParaRPr lang="fr-FR" sz="2000" dirty="0"/>
              </a:p>
            </p:txBody>
          </p:sp>
        </mc:Choice>
        <mc:Fallback>
          <p:sp>
            <p:nvSpPr>
              <p:cNvPr id="27" name="ZoneTexte 26">
                <a:extLst>
                  <a:ext uri="{FF2B5EF4-FFF2-40B4-BE49-F238E27FC236}">
                    <a16:creationId xmlns:a16="http://schemas.microsoft.com/office/drawing/2014/main" id="{FBD8F37C-B86A-6829-F714-96D8F298F6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8220" y="2567309"/>
                <a:ext cx="630236" cy="266227"/>
              </a:xfrm>
              <a:prstGeom prst="rect">
                <a:avLst/>
              </a:prstGeom>
              <a:blipFill>
                <a:blip r:embed="rId4"/>
                <a:stretch>
                  <a:fillRect l="-6731" r="-2885" b="-2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8499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986B012-A15C-DD7B-8E83-656889B24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742895FF-3608-5166-3AE3-3B634C63AB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88015" y="2394908"/>
            <a:ext cx="4215970" cy="3212772"/>
          </a:xfrm>
        </p:spPr>
      </p:pic>
      <p:cxnSp>
        <p:nvCxnSpPr>
          <p:cNvPr id="6" name="Connecteur droit 5">
            <a:extLst>
              <a:ext uri="{FF2B5EF4-FFF2-40B4-BE49-F238E27FC236}">
                <a16:creationId xmlns:a16="http://schemas.microsoft.com/office/drawing/2014/main" id="{5A9AF434-E6E9-022E-8C38-6D0E682F62B8}"/>
              </a:ext>
            </a:extLst>
          </p:cNvPr>
          <p:cNvCxnSpPr>
            <a:cxnSpLocks/>
          </p:cNvCxnSpPr>
          <p:nvPr/>
        </p:nvCxnSpPr>
        <p:spPr>
          <a:xfrm flipV="1">
            <a:off x="6148684" y="1826780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61A5DE4-6924-7DAF-D6D0-1BCC7E5EEEA7}"/>
                  </a:ext>
                </a:extLst>
              </p:cNvPr>
              <p:cNvSpPr txBox="1"/>
              <p:nvPr/>
            </p:nvSpPr>
            <p:spPr>
              <a:xfrm>
                <a:off x="5122818" y="2078700"/>
                <a:ext cx="1143455" cy="37824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:r>
                  <a:rPr lang="fr-FR" sz="1100" b="1" dirty="0">
                    <a:solidFill>
                      <a:schemeClr val="accent1"/>
                    </a:solidFill>
                  </a:rPr>
                  <a:t>Direction de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𝑺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𝒑𝒆𝒏𝒏𝒆</m:t>
                              </m:r>
                              <m:r>
                                <m:rPr>
                                  <m:lit/>
                                </m:rPr>
                                <a:rPr lang="fr-FR" sz="1100" b="1" i="1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â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𝒕𝒊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7" name="ZoneTexte 6">
                <a:extLst>
                  <a:ext uri="{FF2B5EF4-FFF2-40B4-BE49-F238E27FC236}">
                    <a16:creationId xmlns:a16="http://schemas.microsoft.com/office/drawing/2014/main" id="{F61A5DE4-6924-7DAF-D6D0-1BCC7E5EEEA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22818" y="2078700"/>
                <a:ext cx="1143455" cy="378245"/>
              </a:xfrm>
              <a:prstGeom prst="rect">
                <a:avLst/>
              </a:prstGeom>
              <a:blipFill>
                <a:blip r:embed="rId3"/>
                <a:stretch>
                  <a:fillRect l="-7447" t="-14516" b="-1290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necteur droit 10">
            <a:extLst>
              <a:ext uri="{FF2B5EF4-FFF2-40B4-BE49-F238E27FC236}">
                <a16:creationId xmlns:a16="http://schemas.microsoft.com/office/drawing/2014/main" id="{D73C1C56-C5A0-EEDB-4854-3E2BED9ACF01}"/>
              </a:ext>
            </a:extLst>
          </p:cNvPr>
          <p:cNvCxnSpPr>
            <a:cxnSpLocks/>
          </p:cNvCxnSpPr>
          <p:nvPr/>
        </p:nvCxnSpPr>
        <p:spPr>
          <a:xfrm flipH="1" flipV="1">
            <a:off x="5021864" y="4355284"/>
            <a:ext cx="144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2EEC1C9-37BC-6BE9-3614-BD17B0DF24F3}"/>
                  </a:ext>
                </a:extLst>
              </p:cNvPr>
              <p:cNvSpPr txBox="1"/>
              <p:nvPr/>
            </p:nvSpPr>
            <p:spPr>
              <a:xfrm>
                <a:off x="7622502" y="2672735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72EEC1C9-37BC-6BE9-3614-BD17B0DF24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2502" y="2672735"/>
                <a:ext cx="708271" cy="208903"/>
              </a:xfrm>
              <a:prstGeom prst="rect">
                <a:avLst/>
              </a:prstGeom>
              <a:blipFill>
                <a:blip r:embed="rId4"/>
                <a:stretch>
                  <a:fillRect l="-4274" r="-855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45F5C7-9A17-A40E-3D93-A8E39FCF204B}"/>
                  </a:ext>
                </a:extLst>
              </p:cNvPr>
              <p:cNvSpPr txBox="1"/>
              <p:nvPr/>
            </p:nvSpPr>
            <p:spPr>
              <a:xfrm>
                <a:off x="4751534" y="4021033"/>
                <a:ext cx="27033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3" name="ZoneTexte 12">
                <a:extLst>
                  <a:ext uri="{FF2B5EF4-FFF2-40B4-BE49-F238E27FC236}">
                    <a16:creationId xmlns:a16="http://schemas.microsoft.com/office/drawing/2014/main" id="{F545F5C7-9A17-A40E-3D93-A8E39FCF20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1534" y="4021033"/>
                <a:ext cx="270330" cy="241605"/>
              </a:xfrm>
              <a:prstGeom prst="rect">
                <a:avLst/>
              </a:prstGeom>
              <a:blipFill>
                <a:blip r:embed="rId5"/>
                <a:stretch>
                  <a:fillRect l="-15556" r="-4444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006C7F06-5740-3BA5-D387-8E18FA237A13}"/>
              </a:ext>
            </a:extLst>
          </p:cNvPr>
          <p:cNvCxnSpPr>
            <a:cxnSpLocks/>
          </p:cNvCxnSpPr>
          <p:nvPr/>
        </p:nvCxnSpPr>
        <p:spPr>
          <a:xfrm flipV="1">
            <a:off x="5782549" y="4123623"/>
            <a:ext cx="180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C1D038A-7D38-EF56-D070-33C21266C978}"/>
                  </a:ext>
                </a:extLst>
              </p:cNvPr>
              <p:cNvSpPr txBox="1"/>
              <p:nvPr/>
            </p:nvSpPr>
            <p:spPr>
              <a:xfrm>
                <a:off x="7347397" y="3734758"/>
                <a:ext cx="278346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FC1D038A-7D38-EF56-D070-33C21266C9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47397" y="3734758"/>
                <a:ext cx="278346" cy="243015"/>
              </a:xfrm>
              <a:prstGeom prst="rect">
                <a:avLst/>
              </a:prstGeom>
              <a:blipFill>
                <a:blip r:embed="rId6"/>
                <a:stretch>
                  <a:fillRect l="-21739" r="-4348" b="-275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E1C0B697-4605-E417-1228-8B183C5FDC07}"/>
              </a:ext>
            </a:extLst>
          </p:cNvPr>
          <p:cNvCxnSpPr>
            <a:cxnSpLocks/>
          </p:cNvCxnSpPr>
          <p:nvPr/>
        </p:nvCxnSpPr>
        <p:spPr>
          <a:xfrm flipH="1" flipV="1">
            <a:off x="6138950" y="3193714"/>
            <a:ext cx="36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959C261-2400-CFD5-D995-62FBC300AAF4}"/>
                  </a:ext>
                </a:extLst>
              </p:cNvPr>
              <p:cNvSpPr txBox="1"/>
              <p:nvPr/>
            </p:nvSpPr>
            <p:spPr>
              <a:xfrm>
                <a:off x="5920840" y="2930131"/>
                <a:ext cx="271934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𝑵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A959C261-2400-CFD5-D995-62FBC300AA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0840" y="2930131"/>
                <a:ext cx="271934" cy="241605"/>
              </a:xfrm>
              <a:prstGeom prst="rect">
                <a:avLst/>
              </a:prstGeom>
              <a:blipFill>
                <a:blip r:embed="rId7"/>
                <a:stretch>
                  <a:fillRect l="-15556" r="-4444" b="-1538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4F68B3F1-3A30-53A3-1452-996780A7A185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402141" y="4427284"/>
            <a:ext cx="144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1" name="Connecteur droit 20">
            <a:extLst>
              <a:ext uri="{FF2B5EF4-FFF2-40B4-BE49-F238E27FC236}">
                <a16:creationId xmlns:a16="http://schemas.microsoft.com/office/drawing/2014/main" id="{DC0E0909-7DC8-755C-4CB6-10C7E2D67DBC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6461805" y="3233694"/>
            <a:ext cx="36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2" name="Connecteur droit 21">
            <a:extLst>
              <a:ext uri="{FF2B5EF4-FFF2-40B4-BE49-F238E27FC236}">
                <a16:creationId xmlns:a16="http://schemas.microsoft.com/office/drawing/2014/main" id="{70AF2539-0970-FAC5-C3D5-0DB2CBEE2C40}"/>
              </a:ext>
            </a:extLst>
          </p:cNvPr>
          <p:cNvCxnSpPr>
            <a:cxnSpLocks/>
          </p:cNvCxnSpPr>
          <p:nvPr/>
        </p:nvCxnSpPr>
        <p:spPr>
          <a:xfrm rot="16200000" flipH="1" flipV="1">
            <a:off x="5708476" y="4225229"/>
            <a:ext cx="18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0070C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44F0CA4-3EF9-15B8-1956-9233039CDB29}"/>
                  </a:ext>
                </a:extLst>
              </p:cNvPr>
              <p:cNvSpPr txBox="1"/>
              <p:nvPr/>
            </p:nvSpPr>
            <p:spPr>
              <a:xfrm>
                <a:off x="6546582" y="3298600"/>
                <a:ext cx="254300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44F0CA4-3EF9-15B8-1956-9233039CDB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6582" y="3298600"/>
                <a:ext cx="254300" cy="241605"/>
              </a:xfrm>
              <a:prstGeom prst="rect">
                <a:avLst/>
              </a:prstGeom>
              <a:blipFill>
                <a:blip r:embed="rId8"/>
                <a:stretch>
                  <a:fillRect l="-16667" r="-2381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A3A0F05-4B61-CDDE-FEAF-0EFA1711CA76}"/>
                  </a:ext>
                </a:extLst>
              </p:cNvPr>
              <p:cNvSpPr txBox="1"/>
              <p:nvPr/>
            </p:nvSpPr>
            <p:spPr>
              <a:xfrm>
                <a:off x="6682549" y="4306480"/>
                <a:ext cx="252698" cy="24160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𝑷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4" name="ZoneTexte 23">
                <a:extLst>
                  <a:ext uri="{FF2B5EF4-FFF2-40B4-BE49-F238E27FC236}">
                    <a16:creationId xmlns:a16="http://schemas.microsoft.com/office/drawing/2014/main" id="{BA3A0F05-4B61-CDDE-FEAF-0EFA1711CA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2549" y="4306480"/>
                <a:ext cx="252698" cy="241605"/>
              </a:xfrm>
              <a:prstGeom prst="rect">
                <a:avLst/>
              </a:prstGeom>
              <a:blipFill>
                <a:blip r:embed="rId9"/>
                <a:stretch>
                  <a:fillRect l="-16667" r="-4762" b="-15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3401E92-A595-227A-BA75-9C18D6B8B872}"/>
                  </a:ext>
                </a:extLst>
              </p:cNvPr>
              <p:cNvSpPr txBox="1"/>
              <p:nvPr/>
            </p:nvSpPr>
            <p:spPr>
              <a:xfrm>
                <a:off x="5433834" y="4087836"/>
                <a:ext cx="260712" cy="24301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4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𝑸</m:t>
                              </m:r>
                            </m:e>
                            <m:sub>
                              <m:r>
                                <a:rPr lang="fr-FR" sz="14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B3401E92-A595-227A-BA75-9C18D6B8B8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33834" y="4087836"/>
                <a:ext cx="260712" cy="243015"/>
              </a:xfrm>
              <a:prstGeom prst="rect">
                <a:avLst/>
              </a:prstGeom>
              <a:blipFill>
                <a:blip r:embed="rId10"/>
                <a:stretch>
                  <a:fillRect l="-23256" r="-4651" b="-30769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F1FF03A-84CC-29FC-71DB-86C9660B6244}"/>
                  </a:ext>
                </a:extLst>
              </p:cNvPr>
              <p:cNvSpPr txBox="1"/>
              <p:nvPr/>
            </p:nvSpPr>
            <p:spPr>
              <a:xfrm>
                <a:off x="6292505" y="2130920"/>
                <a:ext cx="435440" cy="18986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1" i="1" smtClean="0">
                              <a:solidFill>
                                <a:schemeClr val="accent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𝑭</m:t>
                              </m:r>
                            </m:e>
                            <m:sub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𝒔𝒐𝒍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fr-FR" sz="1100" b="1" i="1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𝒕𝒊𝒓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b="1" dirty="0">
                  <a:solidFill>
                    <a:schemeClr val="accent1"/>
                  </a:solidFill>
                </a:endParaRP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5F1FF03A-84CC-29FC-71DB-86C9660B62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92505" y="2130920"/>
                <a:ext cx="435440" cy="189860"/>
              </a:xfrm>
              <a:prstGeom prst="rect">
                <a:avLst/>
              </a:prstGeom>
              <a:blipFill>
                <a:blip r:embed="rId11"/>
                <a:stretch>
                  <a:fillRect l="-6944" r="-4167" b="-1935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1523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115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4232780" y="1820498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blipFill>
                <a:blip r:embed="rId11"/>
                <a:stretch>
                  <a:fillRect l="-17241" r="-689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820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82449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557</TotalTime>
  <Words>107</Words>
  <Application>Microsoft Office PowerPoint</Application>
  <PresentationFormat>Grand écran</PresentationFormat>
  <Paragraphs>79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20</cp:revision>
  <dcterms:created xsi:type="dcterms:W3CDTF">2022-05-07T15:21:57Z</dcterms:created>
  <dcterms:modified xsi:type="dcterms:W3CDTF">2022-06-22T15:03:42Z</dcterms:modified>
</cp:coreProperties>
</file>