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23BED40-D8C3-938F-022C-54B9615F3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691543-1C44-7007-D761-8923702D9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27A496-2BEC-79A0-C6FD-D37C7D4A4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FBE35A-9759-7717-CB9C-6F8978E54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570469-23DE-A28B-A65E-E0BF6C02F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5121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B175743-5F63-36D5-142D-E35E18C03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1F695B3-BF05-8BD2-9A86-F99E6EE835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23F7113-DA7C-9751-D453-416C0BA6A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028803-BD42-99B6-A746-6D0F4613F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29116E4-928D-1F18-2364-3A78A8079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1074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51847A6-DCE0-3A50-AB2B-43009025C0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0F0A1B3-E9A2-5115-BBED-8E9CE601D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9F03F61-1EB8-3648-2719-F8431BBB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A1BCC5A-BBBB-5154-6022-5033684CD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D6F1F62-0103-92E8-722E-009B2972E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491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91194D-8EA6-26AE-8DCF-33569C26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0EC8D0-BA57-805B-58D2-DE2BC5844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6E6DF2-4519-F3A9-9301-88CF002C6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D3601A-0088-5A10-4632-08D217A6D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EA2CB14-A133-D504-F253-4DF3B9179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4288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2D608-8B73-E1F9-983B-29399CA4C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8FC547F-DE0F-41E6-12E3-6E7A6A52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3380E58-8C2D-025C-A453-F1611E04A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350A0F-DBC1-DB32-4CBE-D310F9066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87605D-841B-8337-5ABE-A7BAD3C5D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53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C8FBF1-5B07-5820-4892-6B2CC1B67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47BA6C-CC2B-42EB-5677-10E905135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AA4403-7645-606E-D8F5-ABEEBC667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2415EA4-AD75-5509-F89D-49B6D65D4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8443182-54FB-4B95-E34F-99AE7930D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04C6CD-A752-4C05-5EDF-82C289EC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709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0CDD21-B0E8-27A8-A4E7-2512CDAFB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2E34CA1-3313-9334-EA8C-1CB647BFEA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5EA80B9-0F37-3EAE-02EF-8D342313C9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AF4450-190E-872E-F08D-760648D4B4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BF1DC62-B8CA-4F9F-A2D4-AEE5B90C32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DB4A644-C8B8-27B9-4018-5F7D50C0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0CEA105-2F1B-8DAC-436F-D8CCC760C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0383A59-DB02-A0B6-AF5D-F094563C3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15965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7E86B-2A65-979A-285C-2CF43E4CCB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AED0D86-71AF-E4D9-672E-27B841F15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8DFEA72-4A85-8408-FDDE-C580D9B18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8020D43-F42E-7640-EC6C-16E05FB2C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5821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F2980A13-877B-E3E4-0E9C-544FB370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564C3F9-BF1D-8238-FA90-7B0427C25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41BBF74-C8E4-D0C8-DD7A-5EB24332A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43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6F5360-16DD-9132-07A6-CBEB49BA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DDB1EC-6ABE-F9F0-0D58-2CC082B1A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2ED9BC-0A38-B25E-5381-0123A7FC78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052E5D-1179-6746-531E-65A7BDCE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4562ED3-B5BF-BAF9-3B27-7C7DEC941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8A5129-68DC-1139-5657-91E24A6F4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9919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FB69F2-C95A-AFDA-283C-ABCA7B720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5D735E1-BC4E-A5E1-1AF6-AE53AF555F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2444D6-4E74-6684-474D-325A33AF20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4778C1-B8A4-6299-8857-C9029661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1978-ADEF-42A5-B775-70CFF3457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32FE07-B866-9F5B-41D9-C030F66FD3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0F9A861-6E59-14F8-B09A-2687A63C5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356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DC48C6F0-6406-81A1-BE5A-534FECEB4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BEDE689-6E21-F84C-12BB-9DAA490AC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A21996-5A13-CB1D-B15A-3144969C26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21978-ADEF-42A5-B775-70CFF3457E28}" type="datetimeFigureOut">
              <a:rPr lang="fr-FR" smtClean="0"/>
              <a:t>26/09/2022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3D5C999-6E51-9742-F01C-5CA64458C0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AA9A87C-75B0-4045-1090-90256ABD4D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CC7833-88FC-4556-BD2E-11A0A973CCF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0826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6B5D6ABC-568B-3070-CCD6-327E4D0407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360578"/>
                  </p:ext>
                </p:extLst>
              </p:nvPr>
            </p:nvGraphicFramePr>
            <p:xfrm>
              <a:off x="1045029" y="719666"/>
              <a:ext cx="9699172" cy="30900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5596">
                      <a:extLst>
                        <a:ext uri="{9D8B030D-6E8A-4147-A177-3AD203B41FA5}">
                          <a16:colId xmlns:a16="http://schemas.microsoft.com/office/drawing/2014/main" val="394757714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1571394981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2086063345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2403620513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2284538422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1237549882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8419308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→0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=500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=6667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rad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s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→+∞</m:t>
                                </m:r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065828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5455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6667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5165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fr-FR" b="0" i="1" smtClean="0">
                                        <a:latin typeface="Cambria Math" panose="02040503050406030204" pitchFamily="18" charset="0"/>
                                      </a:rPr>
                                      <m:t>1+</m:t>
                                    </m:r>
                                    <m:f>
                                      <m:fPr>
                                        <m:ctrlP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num>
                                      <m:den>
                                        <m:r>
                                          <a:rPr lang="fr-FR" b="0" i="1" smtClean="0">
                                            <a:latin typeface="Cambria Math" panose="02040503050406030204" pitchFamily="18" charset="0"/>
                                          </a:rPr>
                                          <m:t>500</m:t>
                                        </m:r>
                                      </m:den>
                                    </m:f>
                                  </m:den>
                                </m:f>
                              </m:oMath>
                            </m:oMathPara>
                          </a14:m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90°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362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fr-FR" b="0" i="0" u="none" smtClean="0">
                                    <a:latin typeface="Cambria Math" panose="02040503050406030204" pitchFamily="18" charset="0"/>
                                  </a:rPr>
                                  <m:t>FTBO</m:t>
                                </m:r>
                                <m:r>
                                  <a:rPr lang="fr-FR" b="0" i="0" u="none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u="none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fr-FR" b="0" i="0" u="none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fr-FR" i="0" u="none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18</m:t>
                                </m:r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−20 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dB</m:t>
                                </m:r>
                                <m:r>
                                  <m:rPr>
                                    <m:lit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d</m:t>
                                </m:r>
                                <m: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é</m:t>
                                </m:r>
                                <m:r>
                                  <m:rPr>
                                    <m:sty m:val="p"/>
                                  </m:rPr>
                                  <a:rPr lang="fr-FR" b="0" i="0" smtClean="0">
                                    <a:latin typeface="Cambria Math" panose="02040503050406030204" pitchFamily="18" charset="0"/>
                                  </a:rPr>
                                  <m:t>cade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fr-FR" b="0" i="1" smtClean="0">
                                    <a:latin typeface="Cambria Math" panose="02040503050406030204" pitchFamily="18" charset="0"/>
                                  </a:rPr>
                                  <m:t>−90°</m:t>
                                </m:r>
                              </m:oMath>
                            </m:oMathPara>
                          </a14:m>
                          <a:endParaRPr lang="fr-FR" i="0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167420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au 4">
                <a:extLst>
                  <a:ext uri="{FF2B5EF4-FFF2-40B4-BE49-F238E27FC236}">
                    <a16:creationId xmlns:a16="http://schemas.microsoft.com/office/drawing/2014/main" id="{6B5D6ABC-568B-3070-CCD6-327E4D0407C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1360578"/>
                  </p:ext>
                </p:extLst>
              </p:nvPr>
            </p:nvGraphicFramePr>
            <p:xfrm>
              <a:off x="1045029" y="719666"/>
              <a:ext cx="9699172" cy="309003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385596">
                      <a:extLst>
                        <a:ext uri="{9D8B030D-6E8A-4147-A177-3AD203B41FA5}">
                          <a16:colId xmlns:a16="http://schemas.microsoft.com/office/drawing/2014/main" val="394757714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1571394981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2086063345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2403620513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2284538422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1237549882"/>
                        </a:ext>
                      </a:extLst>
                    </a:gridCol>
                    <a:gridCol w="1385596">
                      <a:extLst>
                        <a:ext uri="{9D8B030D-6E8A-4147-A177-3AD203B41FA5}">
                          <a16:colId xmlns:a16="http://schemas.microsoft.com/office/drawing/2014/main" val="84193080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1639" r="-499561" b="-73606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00220" t="-1639" r="-150330" b="-73606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00220" t="-1639" r="-50330" b="-73606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601762" t="-1639" r="-881" b="-7360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6582846"/>
                      </a:ext>
                    </a:extLst>
                  </a:tr>
                  <a:tr h="653034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41" t="-57944" r="-602203" b="-319626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110" t="-57944" r="-200440" b="-3196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110" t="-57944" r="-100440" b="-3196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50110" t="-57944" r="-440" b="-319626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54553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41" t="-160952" r="-602203" b="-225714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110" t="-160952" r="-200440" b="-22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110" t="-160952" r="-100440" b="-22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50110" t="-160952" r="-440" b="-225714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52516531"/>
                      </a:ext>
                    </a:extLst>
                  </a:tr>
                  <a:tr h="786003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41" t="-212403" r="-602203" b="-83721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110" t="-212403" r="-200440" b="-837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110" t="-212403" r="-100440" b="-837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50110" t="-212403" r="-440" b="-8372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6362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441" t="-383810" r="-602203" b="-285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50110" t="-383810" r="-200440" b="-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150110" t="-383810" r="-100440" b="-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fr-FR"/>
                        </a:p>
                      </a:txBody>
                      <a:tcPr>
                        <a:blipFill>
                          <a:blip r:embed="rId2"/>
                          <a:stretch>
                            <a:fillRect l="-250110" t="-383810" r="-440" b="-285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fr-FR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167420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436651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116</Words>
  <Application>Microsoft Office PowerPoint</Application>
  <PresentationFormat>Grand écran</PresentationFormat>
  <Paragraphs>32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2022-09-26T13:16:48Z</dcterms:created>
  <dcterms:modified xsi:type="dcterms:W3CDTF">2022-09-26T13:38:10Z</dcterms:modified>
</cp:coreProperties>
</file>