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572AA-DE3E-4678-92DB-F47B4405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839817-12EF-41C2-8CF7-7F33BAEC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7EB50-E7CB-4AC5-A5AF-ACF5949D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6162E-3B80-4CD8-BC36-252D7813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8C30C-EFD0-4DC8-82DD-0566602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633ED-CE16-46C8-9F3F-7BB79A01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A34165-CE26-4E44-A640-26C9D7FE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26361-3691-4137-9CAA-2DF9173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712E6-9B0A-4D03-B5C1-49E65F24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F05C39-550C-4D42-8BBE-E1CC43C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9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E5919D-8477-4327-B11E-DABB077A8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CEE641-1CEA-4315-9806-02D6F023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6446F-FA39-4639-A658-3ADA298C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E5E85-4768-45F0-9927-6DEA1BC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FD6C1-6F7A-419E-A268-485E64C8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44679-780C-4EBB-81C2-6E5962AE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930F2-78D5-4739-8006-AAB29133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2DD78-9A07-4182-A2A8-31B81A0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066-FA8D-471C-AADB-3FCA54F0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F7E21-9239-46CB-9700-C42298B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7639-447E-48ED-8E3A-609E0F6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9C5AE-DB09-4875-B2F2-ACB760C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8DDC-E1FE-4AA7-BE03-A7A59F05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C72EF-A281-4B1B-8457-9C31D2DE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3C05F-2F78-455C-AE26-57E9672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12214-74DC-4A79-B293-B5D5FC8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AF09A-1AAD-43BA-B1AC-DBA5FCB16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7CE89-B634-42D8-8B23-6D4272CC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6DE15-E5EA-4AB8-BD36-BDE6380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77CC2-17AE-4EC5-B62A-BE6F2040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DA38A-916B-4966-9309-1F0C4A56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7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C18E7-2D2D-413B-9B11-62F4EF7E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6F638-1CE9-4496-BCE4-522F7B61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F0EF0-809D-4733-9702-F3DE5047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C8EAA8-FD63-4E61-A44E-AFB49F40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C7EB9E-D057-4496-9414-C5017EA8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2D0B01-9965-4007-AD41-3C77267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273CE-2CF7-4C82-9EEF-353F569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4BA367-F4FA-42D9-994C-5146DD67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85758-4F9B-454E-B9B0-21FFA555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499844-6ADF-4E6C-830E-3C086C9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40587-43D3-495A-AEA9-2C072E8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F2FB7-B39E-4AB8-9F02-975B3E7D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F2AD4A-B356-4569-898C-92618E1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95ECD7-A33C-4324-A304-45F3AE8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EFB7C-90DF-4012-9D10-D2287A11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9453E-C780-4B26-85AA-DAF4E0B6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D61CA-1B50-4685-994A-9448BF33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5AF76-9613-40D1-9272-C655E8FD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DDA7A-8F20-41AB-9EB3-4DDFD15F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F50B8-EB6E-4551-95EF-50B6969B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602B9-77F9-4FE1-8E48-2366EF08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5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4B0DF-3CD0-4B54-BBA2-6BA20C83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9502BD-2C28-4A4F-ABFA-757DCCDC0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4564AD-B4BA-4BE1-92E1-9077CC0E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E6BB2-65D8-454B-B62F-98FEFCB8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30058-C130-44B5-92D8-28409CA6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19081-746E-4447-9138-50EE148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A53143-5105-4552-8ADD-B9CC1C09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68CB19-8DA5-40C3-B8AD-60DB7B22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840C3-8207-43C7-85B8-74816AE85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A38D-7B7A-476F-BC37-5B257FD47E56}" type="datetimeFigureOut">
              <a:rPr lang="fr-FR" smtClean="0"/>
              <a:t>20/02/2022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A21B5-4375-4ED6-97CD-8DC08B33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F0169-3520-4606-85D9-5FBFBC12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E33DA10-EA6D-4602-A6D7-F583C677F1B1}"/>
              </a:ext>
            </a:extLst>
          </p:cNvPr>
          <p:cNvGrpSpPr/>
          <p:nvPr/>
        </p:nvGrpSpPr>
        <p:grpSpPr>
          <a:xfrm>
            <a:off x="3503285" y="1721608"/>
            <a:ext cx="2842446" cy="2859959"/>
            <a:chOff x="-180530" y="281011"/>
            <a:chExt cx="2842446" cy="285995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F1E22E3-9F8C-4E5D-86E9-A307A14FD8C8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7E8B4576-38B7-44B0-AC2A-C2865123C932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6C494CC1-A1D3-43D6-AD2C-2A10130AAE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3D989D2-AF17-4E6B-93F9-321C1B777F55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B859CE9-9068-4323-9969-2F4F8DD8A4B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82B97BAD-105B-4434-BABC-7B45039CF1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6C02AA1-AB35-4A97-9580-D8032925C671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F64338-2D01-4B8D-8524-A202CBB929A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FDCC34F-B4AE-49A4-AB74-331071D66705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56" r="-5128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2381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AD9BF31-A9A2-4553-8671-2B936609E939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821" r="-5128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6723B3-09E9-43EF-82BD-0AC232A84F04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68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0D615F8D-9955-4E8F-B260-CA3B65FEB333}"/>
              </a:ext>
            </a:extLst>
          </p:cNvPr>
          <p:cNvSpPr/>
          <p:nvPr/>
        </p:nvSpPr>
        <p:spPr>
          <a:xfrm>
            <a:off x="3371774" y="5004391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0E03DAD-6512-4B0B-8535-2CC20194A294}"/>
              </a:ext>
            </a:extLst>
          </p:cNvPr>
          <p:cNvCxnSpPr>
            <a:cxnSpLocks/>
          </p:cNvCxnSpPr>
          <p:nvPr/>
        </p:nvCxnSpPr>
        <p:spPr>
          <a:xfrm>
            <a:off x="2495484" y="2691809"/>
            <a:ext cx="1084015" cy="188459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EDB5D37-AAA3-4811-8379-7A9D0DBD40B4}"/>
              </a:ext>
            </a:extLst>
          </p:cNvPr>
          <p:cNvCxnSpPr>
            <a:cxnSpLocks/>
          </p:cNvCxnSpPr>
          <p:nvPr/>
        </p:nvCxnSpPr>
        <p:spPr>
          <a:xfrm flipH="1">
            <a:off x="3553195" y="2691809"/>
            <a:ext cx="1110319" cy="18713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5EC9705-6CAF-4ABD-9551-447BC621BA17}"/>
              </a:ext>
            </a:extLst>
          </p:cNvPr>
          <p:cNvCxnSpPr>
            <a:cxnSpLocks/>
          </p:cNvCxnSpPr>
          <p:nvPr/>
        </p:nvCxnSpPr>
        <p:spPr>
          <a:xfrm>
            <a:off x="2495484" y="2705985"/>
            <a:ext cx="433605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40D0F64-3C5F-4E55-B67B-FDAB095CE119}"/>
              </a:ext>
            </a:extLst>
          </p:cNvPr>
          <p:cNvSpPr/>
          <p:nvPr/>
        </p:nvSpPr>
        <p:spPr>
          <a:xfrm>
            <a:off x="2315873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69FB656-14FA-422A-B243-FAC350D6BCCE}"/>
              </a:ext>
            </a:extLst>
          </p:cNvPr>
          <p:cNvSpPr/>
          <p:nvPr/>
        </p:nvSpPr>
        <p:spPr>
          <a:xfrm>
            <a:off x="4483900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88D763D-BDC6-47F6-AB19-40F98F0BFDF2}"/>
              </a:ext>
            </a:extLst>
          </p:cNvPr>
          <p:cNvSpPr/>
          <p:nvPr/>
        </p:nvSpPr>
        <p:spPr>
          <a:xfrm>
            <a:off x="6651927" y="2512195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F698125-AB0B-4063-847C-2B6A4B95C831}"/>
              </a:ext>
            </a:extLst>
          </p:cNvPr>
          <p:cNvSpPr/>
          <p:nvPr/>
        </p:nvSpPr>
        <p:spPr>
          <a:xfrm>
            <a:off x="3399885" y="4396793"/>
            <a:ext cx="359228" cy="35922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F44577E-53BE-47BC-97BA-19238A461DF6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579499" y="4756021"/>
            <a:ext cx="0" cy="248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E1A30B6-8D42-4C56-9E1D-615A3C3D65EF}"/>
              </a:ext>
            </a:extLst>
          </p:cNvPr>
          <p:cNvCxnSpPr>
            <a:cxnSpLocks/>
          </p:cNvCxnSpPr>
          <p:nvPr/>
        </p:nvCxnSpPr>
        <p:spPr>
          <a:xfrm flipH="1">
            <a:off x="3308283" y="5004391"/>
            <a:ext cx="5424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Éclair 56">
            <a:extLst>
              <a:ext uri="{FF2B5EF4-FFF2-40B4-BE49-F238E27FC236}">
                <a16:creationId xmlns:a16="http://schemas.microsoft.com/office/drawing/2014/main" id="{019B2017-C532-4652-8D74-6DD7A257A6AF}"/>
              </a:ext>
            </a:extLst>
          </p:cNvPr>
          <p:cNvSpPr/>
          <p:nvPr/>
        </p:nvSpPr>
        <p:spPr>
          <a:xfrm rot="8816214" flipH="1">
            <a:off x="2240260" y="3018022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Éclair 57">
            <a:extLst>
              <a:ext uri="{FF2B5EF4-FFF2-40B4-BE49-F238E27FC236}">
                <a16:creationId xmlns:a16="http://schemas.microsoft.com/office/drawing/2014/main" id="{6643B3E2-C5E1-4F4A-98E9-F89694DC0BB5}"/>
              </a:ext>
            </a:extLst>
          </p:cNvPr>
          <p:cNvSpPr/>
          <p:nvPr/>
        </p:nvSpPr>
        <p:spPr>
          <a:xfrm rot="9711988" flipH="1" flipV="1">
            <a:off x="2948730" y="4292110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005CF51-6276-40A7-AAEE-2BA23956585D}"/>
                  </a:ext>
                </a:extLst>
              </p:cNvPr>
              <p:cNvSpPr txBox="1"/>
              <p:nvPr/>
            </p:nvSpPr>
            <p:spPr>
              <a:xfrm>
                <a:off x="1653466" y="3040892"/>
                <a:ext cx="626325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2005CF51-6276-40A7-AAEE-2BA23956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466" y="3040892"/>
                <a:ext cx="626325" cy="40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99B8459-DA22-4B72-BB7B-51D72FD51D44}"/>
                  </a:ext>
                </a:extLst>
              </p:cNvPr>
              <p:cNvSpPr txBox="1"/>
              <p:nvPr/>
            </p:nvSpPr>
            <p:spPr>
              <a:xfrm>
                <a:off x="2432958" y="4522569"/>
                <a:ext cx="799450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99B8459-DA22-4B72-BB7B-51D72FD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58" y="4522569"/>
                <a:ext cx="799450" cy="404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33CE46-F3AD-4297-AA48-F0B68CE81580}"/>
                  </a:ext>
                </a:extLst>
              </p:cNvPr>
              <p:cNvSpPr txBox="1"/>
              <p:nvPr/>
            </p:nvSpPr>
            <p:spPr>
              <a:xfrm>
                <a:off x="1271629" y="3588759"/>
                <a:ext cx="17658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Pivot avec frottement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F33CE46-F3AD-4297-AA48-F0B68CE8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29" y="3588759"/>
                <a:ext cx="1765868" cy="523220"/>
              </a:xfrm>
              <a:prstGeom prst="rect">
                <a:avLst/>
              </a:prstGeom>
              <a:blipFill>
                <a:blip r:embed="rId4"/>
                <a:stretch>
                  <a:fillRect l="-692" t="-2326" r="-69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B9511C4-885B-4A06-AFD8-2D4F79863ED6}"/>
                  </a:ext>
                </a:extLst>
              </p:cNvPr>
              <p:cNvSpPr txBox="1"/>
              <p:nvPr/>
            </p:nvSpPr>
            <p:spPr>
              <a:xfrm>
                <a:off x="2762126" y="2155322"/>
                <a:ext cx="16347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Glissière hélicoïdale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CB9511C4-885B-4A06-AFD8-2D4F7986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6" y="2155322"/>
                <a:ext cx="1634743" cy="523220"/>
              </a:xfrm>
              <a:prstGeom prst="rect">
                <a:avLst/>
              </a:prstGeom>
              <a:blipFill>
                <a:blip r:embed="rId5"/>
                <a:stretch>
                  <a:fillRect l="-373" t="-2353" r="-373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DCE92FD-63C9-4AA3-8D02-5F536098E4B0}"/>
                  </a:ext>
                </a:extLst>
              </p:cNvPr>
              <p:cNvSpPr txBox="1"/>
              <p:nvPr/>
            </p:nvSpPr>
            <p:spPr>
              <a:xfrm>
                <a:off x="3787223" y="4095376"/>
                <a:ext cx="2015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Glissière avec frottement</a:t>
                </a:r>
              </a:p>
              <a:p>
                <a:pPr algn="ctr"/>
                <a:r>
                  <a:rPr lang="fr-FR" sz="1400" dirty="0"/>
                  <a:t>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3DCE92FD-63C9-4AA3-8D02-5F536098E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223" y="4095376"/>
                <a:ext cx="2015232" cy="523220"/>
              </a:xfrm>
              <a:prstGeom prst="rect">
                <a:avLst/>
              </a:prstGeom>
              <a:blipFill>
                <a:blip r:embed="rId6"/>
                <a:stretch>
                  <a:fillRect l="-302" t="-2326" r="-302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B461A2F-A290-447C-A2EC-BB5895A19B39}"/>
                  </a:ext>
                </a:extLst>
              </p:cNvPr>
              <p:cNvSpPr txBox="1"/>
              <p:nvPr/>
            </p:nvSpPr>
            <p:spPr>
              <a:xfrm>
                <a:off x="4862960" y="2085870"/>
                <a:ext cx="1769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Pivot avec frottement</a:t>
                </a:r>
              </a:p>
              <a:p>
                <a:pPr algn="ctr"/>
                <a:r>
                  <a:rPr lang="fr-FR" sz="1400" dirty="0"/>
                  <a:t>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BB461A2F-A290-447C-A2EC-BB5895A19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960" y="2085870"/>
                <a:ext cx="1769139" cy="523220"/>
              </a:xfrm>
              <a:prstGeom prst="rect">
                <a:avLst/>
              </a:prstGeom>
              <a:blipFill>
                <a:blip r:embed="rId7"/>
                <a:stretch>
                  <a:fillRect l="-690" t="-2326" r="-345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Éclair 68">
            <a:extLst>
              <a:ext uri="{FF2B5EF4-FFF2-40B4-BE49-F238E27FC236}">
                <a16:creationId xmlns:a16="http://schemas.microsoft.com/office/drawing/2014/main" id="{E05843F8-3EBC-449B-A498-9AE1E0F1F2BC}"/>
              </a:ext>
            </a:extLst>
          </p:cNvPr>
          <p:cNvSpPr/>
          <p:nvPr/>
        </p:nvSpPr>
        <p:spPr>
          <a:xfrm rot="5179442" flipH="1">
            <a:off x="4853213" y="2876061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Éclair 69">
            <a:extLst>
              <a:ext uri="{FF2B5EF4-FFF2-40B4-BE49-F238E27FC236}">
                <a16:creationId xmlns:a16="http://schemas.microsoft.com/office/drawing/2014/main" id="{6FCFC0F8-A9B5-4C53-921D-95EE631C9AD0}"/>
              </a:ext>
            </a:extLst>
          </p:cNvPr>
          <p:cNvSpPr/>
          <p:nvPr/>
        </p:nvSpPr>
        <p:spPr>
          <a:xfrm rot="6075216" flipH="1" flipV="1">
            <a:off x="6306894" y="2836816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66CA5D5-B960-4C0E-910B-58162DD3DF25}"/>
                  </a:ext>
                </a:extLst>
              </p:cNvPr>
              <p:cNvSpPr txBox="1"/>
              <p:nvPr/>
            </p:nvSpPr>
            <p:spPr>
              <a:xfrm>
                <a:off x="5818686" y="3072622"/>
                <a:ext cx="626325" cy="741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866CA5D5-B960-4C0E-910B-58162DD3D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86" y="3072622"/>
                <a:ext cx="626325" cy="741100"/>
              </a:xfrm>
              <a:prstGeom prst="rect">
                <a:avLst/>
              </a:prstGeom>
              <a:blipFill>
                <a:blip r:embed="rId8"/>
                <a:stretch>
                  <a:fillRect r="-225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6B6FFE8-D79B-462F-A4F9-627523485C90}"/>
                  </a:ext>
                </a:extLst>
              </p:cNvPr>
              <p:cNvSpPr txBox="1"/>
              <p:nvPr/>
            </p:nvSpPr>
            <p:spPr>
              <a:xfrm>
                <a:off x="4947541" y="3072622"/>
                <a:ext cx="799450" cy="724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E6B6FFE8-D79B-462F-A4F9-62752348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541" y="3072622"/>
                <a:ext cx="799450" cy="724429"/>
              </a:xfrm>
              <a:prstGeom prst="rect">
                <a:avLst/>
              </a:prstGeom>
              <a:blipFill>
                <a:blip r:embed="rId9"/>
                <a:stretch>
                  <a:fillRect r="-17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Éclair 73">
            <a:extLst>
              <a:ext uri="{FF2B5EF4-FFF2-40B4-BE49-F238E27FC236}">
                <a16:creationId xmlns:a16="http://schemas.microsoft.com/office/drawing/2014/main" id="{77D0D664-4BB2-400F-B6AB-AEB9C159B409}"/>
              </a:ext>
            </a:extLst>
          </p:cNvPr>
          <p:cNvSpPr/>
          <p:nvPr/>
        </p:nvSpPr>
        <p:spPr>
          <a:xfrm rot="5179442" flipH="1">
            <a:off x="4744936" y="330009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Éclair 74">
            <a:extLst>
              <a:ext uri="{FF2B5EF4-FFF2-40B4-BE49-F238E27FC236}">
                <a16:creationId xmlns:a16="http://schemas.microsoft.com/office/drawing/2014/main" id="{39E5ED56-E7D8-4821-9F92-36D2E2370227}"/>
              </a:ext>
            </a:extLst>
          </p:cNvPr>
          <p:cNvSpPr/>
          <p:nvPr/>
        </p:nvSpPr>
        <p:spPr>
          <a:xfrm rot="6075216" flipH="1" flipV="1">
            <a:off x="6373181" y="321874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Éclair 75">
            <a:extLst>
              <a:ext uri="{FF2B5EF4-FFF2-40B4-BE49-F238E27FC236}">
                <a16:creationId xmlns:a16="http://schemas.microsoft.com/office/drawing/2014/main" id="{2A3F56A4-73B1-4392-9BCB-E11F42276C9A}"/>
              </a:ext>
            </a:extLst>
          </p:cNvPr>
          <p:cNvSpPr/>
          <p:nvPr/>
        </p:nvSpPr>
        <p:spPr>
          <a:xfrm rot="17833721" flipH="1">
            <a:off x="2251783" y="1998125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91B90EC0-F578-4FAE-A600-721105F47C25}"/>
              </a:ext>
            </a:extLst>
          </p:cNvPr>
          <p:cNvSpPr txBox="1"/>
          <p:nvPr/>
        </p:nvSpPr>
        <p:spPr>
          <a:xfrm>
            <a:off x="1714881" y="1719070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78" name="Éclair 77">
            <a:extLst>
              <a:ext uri="{FF2B5EF4-FFF2-40B4-BE49-F238E27FC236}">
                <a16:creationId xmlns:a16="http://schemas.microsoft.com/office/drawing/2014/main" id="{2786612F-5BD6-413F-AF2C-88E96434E1C7}"/>
              </a:ext>
            </a:extLst>
          </p:cNvPr>
          <p:cNvSpPr/>
          <p:nvPr/>
        </p:nvSpPr>
        <p:spPr>
          <a:xfrm rot="17833721" flipH="1">
            <a:off x="4387992" y="2036631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DE74629C-B0E9-4C5E-A49F-026F9043B521}"/>
              </a:ext>
            </a:extLst>
          </p:cNvPr>
          <p:cNvSpPr txBox="1"/>
          <p:nvPr/>
        </p:nvSpPr>
        <p:spPr>
          <a:xfrm>
            <a:off x="3851090" y="1757576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80" name="Éclair 79">
            <a:extLst>
              <a:ext uri="{FF2B5EF4-FFF2-40B4-BE49-F238E27FC236}">
                <a16:creationId xmlns:a16="http://schemas.microsoft.com/office/drawing/2014/main" id="{7CFA9025-7776-4E8C-A934-7C0E213C920F}"/>
              </a:ext>
            </a:extLst>
          </p:cNvPr>
          <p:cNvSpPr/>
          <p:nvPr/>
        </p:nvSpPr>
        <p:spPr>
          <a:xfrm rot="17833721" flipH="1">
            <a:off x="6524201" y="2075137"/>
            <a:ext cx="330836" cy="330836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F6B9A85C-D667-45E4-914B-D40CC16F9073}"/>
              </a:ext>
            </a:extLst>
          </p:cNvPr>
          <p:cNvSpPr txBox="1"/>
          <p:nvPr/>
        </p:nvSpPr>
        <p:spPr>
          <a:xfrm>
            <a:off x="5987299" y="1796082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Pesanteur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50708572-B18D-4443-99EA-1E5551326930}"/>
              </a:ext>
            </a:extLst>
          </p:cNvPr>
          <p:cNvSpPr/>
          <p:nvPr/>
        </p:nvSpPr>
        <p:spPr>
          <a:xfrm>
            <a:off x="2034363" y="2193828"/>
            <a:ext cx="5061097" cy="1600838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3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8B27A-3938-4704-9872-0D1DA710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0FC7C3E-0E22-4749-9D36-7F2FF1D00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50" y="1690688"/>
            <a:ext cx="8520514" cy="4843080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2DA3586-D706-4ACD-BFD0-0C52CCA8A274}"/>
              </a:ext>
            </a:extLst>
          </p:cNvPr>
          <p:cNvCxnSpPr/>
          <p:nvPr/>
        </p:nvCxnSpPr>
        <p:spPr>
          <a:xfrm>
            <a:off x="2324559" y="2434728"/>
            <a:ext cx="745841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623146A-B06D-4DCF-A3EF-7AEFF0DC42BE}"/>
              </a:ext>
            </a:extLst>
          </p:cNvPr>
          <p:cNvCxnSpPr>
            <a:cxnSpLocks/>
          </p:cNvCxnSpPr>
          <p:nvPr/>
        </p:nvCxnSpPr>
        <p:spPr>
          <a:xfrm>
            <a:off x="2324558" y="5308294"/>
            <a:ext cx="440674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EF3277FD-1F6B-4AB1-A043-6C4D1C6A3776}"/>
              </a:ext>
            </a:extLst>
          </p:cNvPr>
          <p:cNvSpPr/>
          <p:nvPr/>
        </p:nvSpPr>
        <p:spPr>
          <a:xfrm>
            <a:off x="6533002" y="5214650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DAB78B2-C70A-4962-B487-F4A7CEF5454D}"/>
              </a:ext>
            </a:extLst>
          </p:cNvPr>
          <p:cNvSpPr/>
          <p:nvPr/>
        </p:nvSpPr>
        <p:spPr>
          <a:xfrm>
            <a:off x="5021854" y="2341084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3E3236D-B21C-48F2-A237-21C56A484486}"/>
              </a:ext>
            </a:extLst>
          </p:cNvPr>
          <p:cNvSpPr/>
          <p:nvPr/>
        </p:nvSpPr>
        <p:spPr>
          <a:xfrm>
            <a:off x="4039516" y="5205471"/>
            <a:ext cx="187287" cy="18728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125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</Words>
  <Application>Microsoft Office PowerPoint</Application>
  <PresentationFormat>Grand écran</PresentationFormat>
  <Paragraphs>27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2022-02-17T19:19:37Z</dcterms:created>
  <dcterms:modified xsi:type="dcterms:W3CDTF">2022-02-20T15:01:24Z</dcterms:modified>
</cp:coreProperties>
</file>