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>
      <p:cViewPr>
        <p:scale>
          <a:sx n="150" d="100"/>
          <a:sy n="150" d="100"/>
        </p:scale>
        <p:origin x="-1686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89BC2-B3E5-483B-BA06-D6281E5FB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FE79795-758D-4AC1-9601-9C160964E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C5ABF-D8A1-4690-B7E4-D76C1717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A7CD2-30A9-40F1-8AF5-9CACF276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D40458-82E0-4FEA-A767-05A35542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3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7074E-B3E7-4F53-96F6-08685272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5196B4-215C-4A85-970D-E115E160E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9AF027-DE62-4CC0-A47A-E725D967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D2FAEC-DFDE-445D-B53E-19904B30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5EA05-C036-4131-A382-FE58CCC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E87EFE-F1D2-4CE8-B5A0-46FB26ECF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9EEC0-01E8-4F9E-9AC0-A501B7A3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C6515-A687-44EF-BA3A-2A35B3AC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95E9B6-560E-4998-B8A2-6DC90595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9F0E65-20E9-43DA-86B6-9E00EA3E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92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D5B0F-441A-425D-B13C-9E2F038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F8674-26AD-47A8-B2F9-424141D6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740907-910E-4914-ACE2-DB7105D96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922259-8245-4882-83AD-E7308161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C061D-5969-4AD7-8FB3-920E5EBE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98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747A5-4105-40A3-AD84-20FB0431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B2A043-790B-4627-9122-07CA8BD8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49B2C0-82BD-4422-87CF-B83B2E56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0C823-C52C-4FC5-A0EB-FA6B861D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0E3B4-17A5-40D7-AAA1-6F99AECC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99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5ADF-547C-4B2E-B521-AD3B2EE3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D458B-E5A9-4633-ABFB-70031DA87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447824-E22B-4D64-AF74-4D94F391C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DEF2AE-6237-4648-8DBD-55F5410A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2C5BB0-6237-42A9-8F0E-118E20FA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6DC6B7-031B-4FD3-A17F-EF73A165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5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974E4-A787-4FAE-9548-AC05690C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EF95BD-51D5-4A8C-AFF1-D90A139FD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1D7FE7-40AF-4307-8C9C-E1BF926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F866C3-BB1E-44BE-9D72-42E8D33B6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1441B-6DAC-45F6-9F33-52B75CA8B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1670E8-A5EC-411E-B27B-D35F339C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50D565-689E-437C-AE51-122EC93E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F1F582-7C98-4C7B-B762-44D34BD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6B7385-63FD-4BE3-8581-0BF5394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9492E2-2DCB-4978-9370-0B0AFFB3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71FE40-ED76-4833-88AC-4D786053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62CCE8-4B17-4DA7-AF26-4B08B4DE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3D8FA7-F8AF-4FD6-8A46-DAB3FDC0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CC7110-B037-4C54-87F0-5DC1E68F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34607C-2713-410F-93CB-8217359F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30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12DCA3-2F08-419B-B950-5635D42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2E21C5-FF09-4308-8065-23C0ADE4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53EF6-9D04-4F7F-8542-41E76EDA7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FCD7D5-71A9-4E8B-A8A9-D0D9C2734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240BE-D897-47A6-AB38-C1F238B2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15FD3-E8BA-41C0-86A3-CC8EF5B4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9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85742-B637-43BE-A9B9-05CA6958A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6BF22B-F0E9-4015-9E6C-641B2D5F8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3B48DB-7406-4145-BA01-2157DE9FC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23B945-EAA5-4803-A12E-2D0B2945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94B1-0F86-4746-9608-EF9C6CCA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A467A-30AC-4904-A64F-2E1A6FE6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6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B70EDD-6A95-4B84-81D8-C9A3EBE8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1579F8-EFA6-45F9-B88F-41825B0A3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76C2A2-C36B-46BC-B23D-3D42D228B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40999-CE27-4A95-A886-0B05C22624D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F3F659-5F35-4319-8C79-82D8463E6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4A077-F8F4-40B1-9119-76DB88BD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93A9-1208-4E15-9F1D-78F720278F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57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CB19ABB-5B8D-435D-BAE6-6BF0EFA5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944724"/>
            <a:ext cx="3238952" cy="2591162"/>
          </a:xfrm>
          <a:prstGeom prst="rect">
            <a:avLst/>
          </a:prstGeom>
        </p:spPr>
      </p:pic>
      <p:grpSp>
        <p:nvGrpSpPr>
          <p:cNvPr id="40" name="Groupe 39">
            <a:extLst>
              <a:ext uri="{FF2B5EF4-FFF2-40B4-BE49-F238E27FC236}">
                <a16:creationId xmlns:a16="http://schemas.microsoft.com/office/drawing/2014/main" id="{1B557512-9EB2-4703-98AD-B8510CF01772}"/>
              </a:ext>
            </a:extLst>
          </p:cNvPr>
          <p:cNvGrpSpPr/>
          <p:nvPr/>
        </p:nvGrpSpPr>
        <p:grpSpPr>
          <a:xfrm>
            <a:off x="1968679" y="4056747"/>
            <a:ext cx="1379048" cy="1345903"/>
            <a:chOff x="1968679" y="4056747"/>
            <a:chExt cx="1379048" cy="1345903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D9678C28-DF80-4A56-B5E9-FC4FAEA76BF2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70B95CB7-2E49-41AA-9111-0C8285EF99BE}"/>
                </a:ext>
              </a:extLst>
            </p:cNvPr>
            <p:cNvGrpSpPr/>
            <p:nvPr/>
          </p:nvGrpSpPr>
          <p:grpSpPr>
            <a:xfrm>
              <a:off x="2164013" y="4056747"/>
              <a:ext cx="1183714" cy="1034780"/>
              <a:chOff x="2164013" y="4056747"/>
              <a:chExt cx="1183714" cy="1034780"/>
            </a:xfrm>
          </p:grpSpPr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6B89750D-A1E0-4C3C-99B8-DFAEBB9A1662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8" name="Connecteur droit avec flèche 7">
                  <a:extLst>
                    <a:ext uri="{FF2B5EF4-FFF2-40B4-BE49-F238E27FC236}">
                      <a16:creationId xmlns:a16="http://schemas.microsoft.com/office/drawing/2014/main" id="{9106CC7E-0B05-497B-91DD-AFB22F13880A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cteur droit avec flèche 8">
                  <a:extLst>
                    <a:ext uri="{FF2B5EF4-FFF2-40B4-BE49-F238E27FC236}">
                      <a16:creationId xmlns:a16="http://schemas.microsoft.com/office/drawing/2014/main" id="{F509674D-A0E0-4549-A62B-F9341707A1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16275E99-7FEE-468E-873D-2DC5CED03D64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14" name="Connecteur droit avec flèche 13">
                  <a:extLst>
                    <a:ext uri="{FF2B5EF4-FFF2-40B4-BE49-F238E27FC236}">
                      <a16:creationId xmlns:a16="http://schemas.microsoft.com/office/drawing/2014/main" id="{F455B6B6-4400-4103-8B30-646CA040AF4B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avec flèche 14">
                  <a:extLst>
                    <a:ext uri="{FF2B5EF4-FFF2-40B4-BE49-F238E27FC236}">
                      <a16:creationId xmlns:a16="http://schemas.microsoft.com/office/drawing/2014/main" id="{BA2C37E2-47D9-4700-A7D8-69EAC3F4CC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Ellipse 5">
                <a:extLst>
                  <a:ext uri="{FF2B5EF4-FFF2-40B4-BE49-F238E27FC236}">
                    <a16:creationId xmlns:a16="http://schemas.microsoft.com/office/drawing/2014/main" id="{ECF97564-1EC4-42B5-8846-82606263040A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B1C95BD5-5F9B-4472-9B3B-BA4E918431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8" name="ZoneTexte 17">
                    <a:extLst>
                      <a:ext uri="{FF2B5EF4-FFF2-40B4-BE49-F238E27FC236}">
                        <a16:creationId xmlns:a16="http://schemas.microsoft.com/office/drawing/2014/main" id="{9F42E243-BD16-4E5C-A398-92C94C0CAF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571" t="-25806" r="-809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19" name="ZoneTexte 18">
                    <a:extLst>
                      <a:ext uri="{FF2B5EF4-FFF2-40B4-BE49-F238E27FC236}">
                        <a16:creationId xmlns:a16="http://schemas.microsoft.com/office/drawing/2014/main" id="{40005FD0-5207-4C17-81BA-B8174D8AAD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667" t="-30000" r="-10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0" name="ZoneTexte 19">
                    <a:extLst>
                      <a:ext uri="{FF2B5EF4-FFF2-40B4-BE49-F238E27FC236}">
                        <a16:creationId xmlns:a16="http://schemas.microsoft.com/office/drawing/2014/main" id="{48CB1415-616E-4E54-8696-56792DFB19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C6EBC908-FF40-4C05-AB46-B2BB444B8A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t="-25806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D9D2F904-B170-4187-A33B-517F1825C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5882" r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9F16AC5-E0BE-4F08-81DD-08B0CE362728}"/>
              </a:ext>
            </a:extLst>
          </p:cNvPr>
          <p:cNvGrpSpPr/>
          <p:nvPr/>
        </p:nvGrpSpPr>
        <p:grpSpPr>
          <a:xfrm>
            <a:off x="3412988" y="4055705"/>
            <a:ext cx="1379048" cy="1345903"/>
            <a:chOff x="1968679" y="4056747"/>
            <a:chExt cx="1379048" cy="1345903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9DE5E8C1-771E-44FA-BB8E-D272F82DBE39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AEA47FE5-B842-40A1-B732-CDE1BEF4D2A7}"/>
                </a:ext>
              </a:extLst>
            </p:cNvPr>
            <p:cNvGrpSpPr/>
            <p:nvPr/>
          </p:nvGrpSpPr>
          <p:grpSpPr>
            <a:xfrm>
              <a:off x="2164013" y="4056747"/>
              <a:ext cx="1183714" cy="1034780"/>
              <a:chOff x="2164013" y="4056747"/>
              <a:chExt cx="1183714" cy="1034780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A8B323DF-922F-4E21-83BE-5650180F4521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312E833E-D98B-4AB7-80B9-E9B2217520BE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925705EE-4928-4D26-A91A-0FADF69D35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e 45">
                <a:extLst>
                  <a:ext uri="{FF2B5EF4-FFF2-40B4-BE49-F238E27FC236}">
                    <a16:creationId xmlns:a16="http://schemas.microsoft.com/office/drawing/2014/main" id="{15494CCD-839C-49E3-BA2D-17912EAA5A9E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53" name="Connecteur droit avec flèche 52">
                  <a:extLst>
                    <a:ext uri="{FF2B5EF4-FFF2-40B4-BE49-F238E27FC236}">
                      <a16:creationId xmlns:a16="http://schemas.microsoft.com/office/drawing/2014/main" id="{2870A1BF-BCC4-4CE9-B197-0A595905469C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avec flèche 53">
                  <a:extLst>
                    <a:ext uri="{FF2B5EF4-FFF2-40B4-BE49-F238E27FC236}">
                      <a16:creationId xmlns:a16="http://schemas.microsoft.com/office/drawing/2014/main" id="{E3C2B915-0C76-48D6-ADCD-85C1B0D0F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6AC2EB79-66FA-4825-8162-9C4C18C22CDB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8" name="ZoneTexte 47">
                    <a:extLst>
                      <a:ext uri="{FF2B5EF4-FFF2-40B4-BE49-F238E27FC236}">
                        <a16:creationId xmlns:a16="http://schemas.microsoft.com/office/drawing/2014/main" id="{D684DF91-28E8-4930-AEB8-A2FA9A514C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000" t="-30000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49" name="ZoneTexte 48">
                    <a:extLst>
                      <a:ext uri="{FF2B5EF4-FFF2-40B4-BE49-F238E27FC236}">
                        <a16:creationId xmlns:a16="http://schemas.microsoft.com/office/drawing/2014/main" id="{38DD43B8-AB45-48C4-8F92-CD6043F90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5806" r="-80952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0" name="ZoneTexte 49">
                    <a:extLst>
                      <a:ext uri="{FF2B5EF4-FFF2-40B4-BE49-F238E27FC236}">
                        <a16:creationId xmlns:a16="http://schemas.microsoft.com/office/drawing/2014/main" id="{500579D9-D082-43AF-B418-6E04DC91DC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222" t="-30000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1" name="ZoneTexte 50">
                    <a:extLst>
                      <a:ext uri="{FF2B5EF4-FFF2-40B4-BE49-F238E27FC236}">
                        <a16:creationId xmlns:a16="http://schemas.microsoft.com/office/drawing/2014/main" id="{69C775EF-7DFB-4F2A-9100-3EB4CB83D0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286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2" name="ZoneTexte 51">
                    <a:extLst>
                      <a:ext uri="{FF2B5EF4-FFF2-40B4-BE49-F238E27FC236}">
                        <a16:creationId xmlns:a16="http://schemas.microsoft.com/office/drawing/2014/main" id="{DCD4C1A4-7CA1-408E-B603-244C594C2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000" t="-25806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25DCA7C1-8860-4974-96EB-A761732E4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061" r="-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E4F5216B-129E-42B7-8EFC-F01CFD0EB7E6}"/>
              </a:ext>
            </a:extLst>
          </p:cNvPr>
          <p:cNvGrpSpPr/>
          <p:nvPr/>
        </p:nvGrpSpPr>
        <p:grpSpPr>
          <a:xfrm>
            <a:off x="4857297" y="4054663"/>
            <a:ext cx="1379048" cy="1345903"/>
            <a:chOff x="1968679" y="4056747"/>
            <a:chExt cx="1379048" cy="1345903"/>
          </a:xfrm>
        </p:grpSpPr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613B7615-C1F4-4492-BD71-899A29B9DD67}"/>
                </a:ext>
              </a:extLst>
            </p:cNvPr>
            <p:cNvSpPr/>
            <p:nvPr/>
          </p:nvSpPr>
          <p:spPr>
            <a:xfrm>
              <a:off x="1968679" y="4335670"/>
              <a:ext cx="1066980" cy="1066980"/>
            </a:xfrm>
            <a:prstGeom prst="arc">
              <a:avLst>
                <a:gd name="adj1" fmla="val 20618004"/>
                <a:gd name="adj2" fmla="val 0"/>
              </a:avLst>
            </a:prstGeom>
            <a:ln w="12700">
              <a:solidFill>
                <a:srgbClr val="7030A0"/>
              </a:solidFill>
              <a:headEnd type="stealth" w="sm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3289ACF-3046-45AA-B578-D97F917BDA35}"/>
                </a:ext>
              </a:extLst>
            </p:cNvPr>
            <p:cNvGrpSpPr/>
            <p:nvPr/>
          </p:nvGrpSpPr>
          <p:grpSpPr>
            <a:xfrm>
              <a:off x="2164013" y="4056747"/>
              <a:ext cx="1183714" cy="1034780"/>
              <a:chOff x="2164013" y="4056747"/>
              <a:chExt cx="1183714" cy="1034780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FA0D8098-77DA-47D6-BB91-02F2B42EC6DE}"/>
                  </a:ext>
                </a:extLst>
              </p:cNvPr>
              <p:cNvGrpSpPr/>
              <p:nvPr/>
            </p:nvGrpSpPr>
            <p:grpSpPr>
              <a:xfrm>
                <a:off x="2495600" y="4149080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71" name="Connecteur droit avec flèche 70">
                  <a:extLst>
                    <a:ext uri="{FF2B5EF4-FFF2-40B4-BE49-F238E27FC236}">
                      <a16:creationId xmlns:a16="http://schemas.microsoft.com/office/drawing/2014/main" id="{6EF95D92-4CCC-4EFF-A400-926F02292527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Connecteur droit avec flèche 71">
                  <a:extLst>
                    <a:ext uri="{FF2B5EF4-FFF2-40B4-BE49-F238E27FC236}">
                      <a16:creationId xmlns:a16="http://schemas.microsoft.com/office/drawing/2014/main" id="{ED31EA09-6A55-4785-A4D3-817140E00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e 61">
                <a:extLst>
                  <a:ext uri="{FF2B5EF4-FFF2-40B4-BE49-F238E27FC236}">
                    <a16:creationId xmlns:a16="http://schemas.microsoft.com/office/drawing/2014/main" id="{54DAE949-57FC-4E75-BFDA-D0F17344C1A7}"/>
                  </a:ext>
                </a:extLst>
              </p:cNvPr>
              <p:cNvGrpSpPr/>
              <p:nvPr/>
            </p:nvGrpSpPr>
            <p:grpSpPr>
              <a:xfrm rot="20700000">
                <a:off x="2396608" y="4067115"/>
                <a:ext cx="720000" cy="720929"/>
                <a:chOff x="2495600" y="4149080"/>
                <a:chExt cx="720000" cy="720929"/>
              </a:xfrm>
            </p:grpSpPr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317757D2-EEB0-4A71-B598-832710818375}"/>
                    </a:ext>
                  </a:extLst>
                </p:cNvPr>
                <p:cNvCxnSpPr/>
                <p:nvPr/>
              </p:nvCxnSpPr>
              <p:spPr>
                <a:xfrm flipV="1">
                  <a:off x="2495600" y="4149080"/>
                  <a:ext cx="0" cy="72000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eur droit avec flèche 69">
                  <a:extLst>
                    <a:ext uri="{FF2B5EF4-FFF2-40B4-BE49-F238E27FC236}">
                      <a16:creationId xmlns:a16="http://schemas.microsoft.com/office/drawing/2014/main" id="{77F88A37-81FF-435B-8609-ABDEE1EF68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5600" y="4870009"/>
                  <a:ext cx="720000" cy="0"/>
                </a:xfrm>
                <a:prstGeom prst="straightConnector1">
                  <a:avLst/>
                </a:prstGeom>
                <a:ln w="1270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70E29EB-A2AB-401F-AE44-0505218B9771}"/>
                  </a:ext>
                </a:extLst>
              </p:cNvPr>
              <p:cNvSpPr/>
              <p:nvPr/>
            </p:nvSpPr>
            <p:spPr>
              <a:xfrm>
                <a:off x="2459599" y="4832937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4" name="ZoneTexte 63">
                    <a:extLst>
                      <a:ext uri="{FF2B5EF4-FFF2-40B4-BE49-F238E27FC236}">
                        <a16:creationId xmlns:a16="http://schemas.microsoft.com/office/drawing/2014/main" id="{C2780D4F-6602-4861-BCCF-C0BD217811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6027" y="4777744"/>
                    <a:ext cx="121700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000" t="-25806" r="-90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5" name="ZoneTexte 64">
                    <a:extLst>
                      <a:ext uri="{FF2B5EF4-FFF2-40B4-BE49-F238E27FC236}">
                        <a16:creationId xmlns:a16="http://schemas.microsoft.com/office/drawing/2014/main" id="{EC5508CE-C30D-4D70-84A5-605CCBE817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2210" y="4056747"/>
                    <a:ext cx="124458" cy="18466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t="-26667" r="-8095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2381DCC5-A1A7-4CCA-A3F3-85E24BCF49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2714" y="4906861"/>
                    <a:ext cx="111634" cy="18466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222" t="-30000" r="-9444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1CE02ABA-C7AC-4129-8485-245BDD49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9651" y="4564924"/>
                    <a:ext cx="127343" cy="18466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4286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68" name="ZoneTexte 67">
                    <a:extLst>
                      <a:ext uri="{FF2B5EF4-FFF2-40B4-BE49-F238E27FC236}">
                        <a16:creationId xmlns:a16="http://schemas.microsoft.com/office/drawing/2014/main" id="{5D97FE51-AC59-41FA-9F81-225FC5976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4013" y="4123872"/>
                    <a:ext cx="123111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t="-26667" r="-8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/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fr-FR" sz="1200" i="1" dirty="0">
                    <a:latin typeface="Cambria Math" panose="02040503050406030204" pitchFamily="18" charset="0"/>
                  </a:endParaRPr>
                </a:p>
                <a:p>
                  <a:endParaRPr lang="fr-FR" sz="1200" b="0" dirty="0"/>
                </a:p>
              </p:txBody>
            </p:sp>
          </mc:Choice>
          <mc:Fallback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FEBDCC02-E332-4E76-8973-D59DB5DC9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946" y="4489860"/>
                  <a:ext cx="203582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6061" r="-909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1219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2</cp:revision>
  <dcterms:created xsi:type="dcterms:W3CDTF">2025-09-16T10:46:43Z</dcterms:created>
  <dcterms:modified xsi:type="dcterms:W3CDTF">2025-09-16T10:49:17Z</dcterms:modified>
</cp:coreProperties>
</file>