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56" r:id="rId5"/>
    <p:sldId id="267" r:id="rId6"/>
    <p:sldId id="266" r:id="rId7"/>
    <p:sldId id="265" r:id="rId8"/>
    <p:sldId id="257" r:id="rId9"/>
    <p:sldId id="261" r:id="rId10"/>
    <p:sldId id="262" r:id="rId11"/>
    <p:sldId id="259" r:id="rId12"/>
    <p:sldId id="25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479</Words>
  <Application>Microsoft Office PowerPoint</Application>
  <PresentationFormat>Affichage à l'écran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47</cp:revision>
  <dcterms:created xsi:type="dcterms:W3CDTF">2018-03-22T21:06:39Z</dcterms:created>
  <dcterms:modified xsi:type="dcterms:W3CDTF">2018-04-26T20:22:48Z</dcterms:modified>
</cp:coreProperties>
</file>