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</a:t>
            </a:r>
            <a:r>
              <a:rPr lang="fr-FR" sz="1000" dirty="0" smtClean="0">
                <a:solidFill>
                  <a:sysClr val="windowText" lastClr="000000"/>
                </a:solidFill>
              </a:rPr>
              <a:t>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</a:t>
            </a:r>
            <a:r>
              <a:rPr lang="fr-FR" sz="1000" dirty="0" smtClean="0">
                <a:solidFill>
                  <a:sysClr val="windowText" lastClr="000000"/>
                </a:solidFill>
              </a:rPr>
              <a:t>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405</Words>
  <Application>Microsoft Office PowerPoint</Application>
  <PresentationFormat>Affichage à l'écran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2018-03-22T21:06:39Z</dcterms:created>
  <dcterms:modified xsi:type="dcterms:W3CDTF">2018-03-27T12:35:00Z</dcterms:modified>
</cp:coreProperties>
</file>