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0" d="100"/>
          <a:sy n="260" d="100"/>
        </p:scale>
        <p:origin x="-72" y="2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N</a:t>
            </a:r>
            <a:endParaRPr lang="fr-FR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Pivot</a:t>
                </a:r>
                <a:endParaRPr lang="fr-FR" sz="12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 smtClean="0"/>
                  <a:t> </a:t>
                </a:r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4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1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Ph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Ph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Ph : </a:t>
            </a:r>
            <a:r>
              <a:rPr lang="fr-FR" sz="1200" dirty="0" smtClean="0"/>
              <a:t>pression hydraulique</a:t>
            </a:r>
            <a:endParaRPr lang="fr-FR" sz="1200" dirty="0"/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Pesanteur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89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2018-04-17T08:48:04Z</dcterms:created>
  <dcterms:modified xsi:type="dcterms:W3CDTF">2018-04-18T20:41:27Z</dcterms:modified>
</cp:coreProperties>
</file>