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6" y="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C34B40-5857-8D3A-66A8-B0322D38C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7E60CD-9831-4B80-A9DB-B1C9B2AD0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897483-3A9D-0F7E-E1AF-A92EFEDB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7D4F1D-957F-FD2C-61E5-562EE16D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7F81C-ECDA-2187-B123-DED9BEFD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84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3B30A-DF67-2B27-C640-A94159A82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4884119-A55C-0280-F0E4-9D1CF93E7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428B7D7-1AA7-556A-3C12-C9954DA3E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8DD9B1-E5B0-C4AB-8DD9-AAB69E42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5F5B30-CDD7-517E-BC45-B00DC70E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AFA5E-1FD1-79BA-8690-588AA0E4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75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CC5F2-A358-6A2A-9D62-30C60D95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FEB022-19AF-02CB-C6DE-A3E0455AD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723045-BFE7-606F-3AA8-1FF9FE59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A9757-446B-FA60-8D18-768B409E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518DC9-E8CA-2C4F-8D77-F9A3D908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8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FEBEC4B-6C38-A7AE-9FD4-C72FB923D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D33B95-71B3-BED2-7404-6C497BAE2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882294-5E13-26D7-A74A-43057054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8EC5F-A017-006D-A0D3-8AC5ED31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1DAA90-65F7-85D8-902B-26644E31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31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527B1-4A47-E287-01ED-FAD3B660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93AAD-8DAB-D0B3-F81D-98FBD86C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69409-79CA-EA0B-C78E-72F9A806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275F2-62A2-56C7-21BF-A3B3262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9910B-2461-4D2F-56E0-3DB5F0EC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19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169409-79CA-EA0B-C78E-72F9A806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B275F2-62A2-56C7-21BF-A3B3262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9910B-2461-4D2F-56E0-3DB5F0EC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Une image contenant diagramme, schématique">
            <a:extLst>
              <a:ext uri="{FF2B5EF4-FFF2-40B4-BE49-F238E27FC236}">
                <a16:creationId xmlns:a16="http://schemas.microsoft.com/office/drawing/2014/main" id="{DC14012C-3B7C-01CB-B880-058155CEF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604" y="423954"/>
            <a:ext cx="6173852" cy="62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4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91C9E3-AD0D-9107-9D58-BD62EC24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17963-DF18-801B-B93E-C3F4DA6FC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A8927A-9EE1-F721-A90D-F3E9018B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345AE1-2DFD-08FB-AC40-0BC191DBB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5E5B0-43DC-4274-0B34-9C509748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2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789B4-0378-BA88-6144-E14EF76B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287236-88AF-A323-1F72-DFA84F86C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6B90B-B2EE-95E8-D165-AADFFFC67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FDB3F6-3D10-8E44-0718-CD76ACC3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408BA3-2551-6075-BFC3-5C8798B2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FB6083-5AFE-E9A3-1214-7072CFB1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96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BEC3C-980B-895E-2D8A-51685962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59945C-ADD0-0539-DF0B-969B9C2C4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E18E24-C9F5-266F-3AB5-A113D2E0F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E1A26F-49D0-9C7F-5CD5-BE2466890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2C1198B-0934-0514-0D55-4EF01FF0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DAA2C8-4155-BE34-C71E-8E04878B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10545A-BDCA-0D04-FDFB-6FE1F83F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B9CF9F5-6D50-54FF-0FAB-739989CC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45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70830-CCC5-0C29-8A0E-A69FDB6B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FF785-EA44-CE25-D5D8-013F8B258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19CEFB8-38B4-8C83-F5C7-642E8ECA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889351-AA12-E0B8-98E2-1999EE8D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68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2541F9-3142-D047-4B0F-979569AB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2EB861-661C-A87C-78A9-F2132326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39B7E7-DA7E-717A-663E-E73A81AF3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8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23A7E-F402-142A-B483-2F51F8D0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FAACDE-E0A7-B3A0-7082-0EA7FBC9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68D011-3D25-2769-491F-695263955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ECA328-0CAE-D39A-F0AC-A7D314C4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2484F0-65D1-911D-16B8-4FE00FD8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B25ECA-97D7-224C-F510-D263A696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284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6DF384B-02D8-448B-2EF4-F9D2F3DA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478AD7-2339-C04B-1ACC-A715CECB0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F72BD-5025-6419-D77D-F30C46BB8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54BC-2DFE-4790-B3B9-19A497DC4F47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761EE-C23D-B3E6-879E-7862778EF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B728B-FA6D-3490-C505-D65E4B737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44CB3-9E72-45D7-B29E-C64392E76D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8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2AB696-B996-558C-CF2F-7506ECCFF4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051BA6-4E4E-A4C3-BDD8-B160514AE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80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diagramme, schématique">
            <a:extLst>
              <a:ext uri="{FF2B5EF4-FFF2-40B4-BE49-F238E27FC236}">
                <a16:creationId xmlns:a16="http://schemas.microsoft.com/office/drawing/2014/main" id="{C4563072-C591-F9FB-B32C-EE0BD1CD6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018" y="1646362"/>
            <a:ext cx="6173852" cy="62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BC79F942-20DB-CF96-11A0-261704A5CBAB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H="1">
            <a:off x="5966660" y="1874499"/>
            <a:ext cx="1678407" cy="10132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68E0888-10FF-B04B-504E-2667C95CE56F}"/>
              </a:ext>
            </a:extLst>
          </p:cNvPr>
          <p:cNvCxnSpPr>
            <a:cxnSpLocks/>
            <a:stCxn id="8" idx="5"/>
          </p:cNvCxnSpPr>
          <p:nvPr/>
        </p:nvCxnSpPr>
        <p:spPr>
          <a:xfrm flipH="1" flipV="1">
            <a:off x="6129330" y="1202087"/>
            <a:ext cx="1515737" cy="9038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10645D8-BFB6-6282-83F3-B78E0155DAAE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flipH="1" flipV="1">
            <a:off x="4546935" y="1868972"/>
            <a:ext cx="1371799" cy="9031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A4BF5605-1DEE-5A5B-F946-61137FFC65C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H="1">
            <a:off x="4546935" y="1075435"/>
            <a:ext cx="1651131" cy="10249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E81C8B6B-3778-69BB-C520-B81C7D7011CC}"/>
              </a:ext>
            </a:extLst>
          </p:cNvPr>
          <p:cNvSpPr/>
          <p:nvPr/>
        </p:nvSpPr>
        <p:spPr>
          <a:xfrm>
            <a:off x="5918734" y="1027509"/>
            <a:ext cx="327258" cy="3272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2FD495B-E022-7A57-22AE-04921F27DF88}"/>
              </a:ext>
            </a:extLst>
          </p:cNvPr>
          <p:cNvSpPr/>
          <p:nvPr/>
        </p:nvSpPr>
        <p:spPr>
          <a:xfrm>
            <a:off x="5918734" y="2608446"/>
            <a:ext cx="327258" cy="3272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648349B-DE71-8105-6E6E-6094F5483DF9}"/>
              </a:ext>
            </a:extLst>
          </p:cNvPr>
          <p:cNvSpPr/>
          <p:nvPr/>
        </p:nvSpPr>
        <p:spPr>
          <a:xfrm>
            <a:off x="4499009" y="1821046"/>
            <a:ext cx="327258" cy="3272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58F28F4-7178-FDE6-B148-1882153ADB64}"/>
                  </a:ext>
                </a:extLst>
              </p:cNvPr>
              <p:cNvSpPr txBox="1"/>
              <p:nvPr/>
            </p:nvSpPr>
            <p:spPr>
              <a:xfrm>
                <a:off x="6075949" y="3056784"/>
                <a:ext cx="387670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58F28F4-7178-FDE6-B148-1882153A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949" y="3056784"/>
                <a:ext cx="387670" cy="402931"/>
              </a:xfrm>
              <a:prstGeom prst="rect">
                <a:avLst/>
              </a:prstGeom>
              <a:blipFill>
                <a:blip r:embed="rId2"/>
                <a:stretch>
                  <a:fillRect t="-22388" r="-317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lipse 7">
            <a:extLst>
              <a:ext uri="{FF2B5EF4-FFF2-40B4-BE49-F238E27FC236}">
                <a16:creationId xmlns:a16="http://schemas.microsoft.com/office/drawing/2014/main" id="{1CDEE5C7-3E89-B4BA-9232-51C3E3400708}"/>
              </a:ext>
            </a:extLst>
          </p:cNvPr>
          <p:cNvSpPr/>
          <p:nvPr/>
        </p:nvSpPr>
        <p:spPr>
          <a:xfrm>
            <a:off x="7365735" y="1826573"/>
            <a:ext cx="327258" cy="32725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34" name="Image 33" descr="Une image contenant diagramme, schématique">
            <a:extLst>
              <a:ext uri="{FF2B5EF4-FFF2-40B4-BE49-F238E27FC236}">
                <a16:creationId xmlns:a16="http://schemas.microsoft.com/office/drawing/2014/main" id="{24258910-5CFC-125C-CD00-D5B166C26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23" y="321996"/>
            <a:ext cx="2355828" cy="2403185"/>
          </a:xfrm>
          <a:prstGeom prst="rect">
            <a:avLst/>
          </a:prstGeom>
        </p:spPr>
      </p:pic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F8198C35-829D-9259-F456-20F3DF8B3399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082363" y="2935704"/>
            <a:ext cx="0" cy="563279"/>
          </a:xfrm>
          <a:prstGeom prst="straightConnector1">
            <a:avLst/>
          </a:prstGeom>
          <a:ln w="76200">
            <a:solidFill>
              <a:srgbClr val="FF0000"/>
            </a:solidFill>
            <a:headEnd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0D89C96E-A5B7-F632-BC91-71B89B75FBE2}"/>
                  </a:ext>
                </a:extLst>
              </p:cNvPr>
              <p:cNvSpPr txBox="1"/>
              <p:nvPr/>
            </p:nvSpPr>
            <p:spPr>
              <a:xfrm>
                <a:off x="4505447" y="2495076"/>
                <a:ext cx="10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0D89C96E-A5B7-F632-BC91-71B89B75F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447" y="2495076"/>
                <a:ext cx="1080745" cy="276999"/>
              </a:xfrm>
              <a:prstGeom prst="rect">
                <a:avLst/>
              </a:prstGeom>
              <a:blipFill>
                <a:blip r:embed="rId4"/>
                <a:stretch>
                  <a:fillRect l="-12994" t="-45652" r="-26554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62A354DB-CE4A-19F1-50DE-3628DC32155F}"/>
                  </a:ext>
                </a:extLst>
              </p:cNvPr>
              <p:cNvSpPr txBox="1"/>
              <p:nvPr/>
            </p:nvSpPr>
            <p:spPr>
              <a:xfrm>
                <a:off x="4546935" y="755737"/>
                <a:ext cx="114464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dirty="0"/>
                  <a:t>Contact ponctuel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62A354DB-CE4A-19F1-50DE-3628DC321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935" y="755737"/>
                <a:ext cx="1144642" cy="830997"/>
              </a:xfrm>
              <a:prstGeom prst="rect">
                <a:avLst/>
              </a:prstGeom>
              <a:blipFill>
                <a:blip r:embed="rId5"/>
                <a:stretch>
                  <a:fillRect t="-9559" r="-1596" b="-22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6BD7199-6F91-0764-1D76-1B4410844103}"/>
                  </a:ext>
                </a:extLst>
              </p:cNvPr>
              <p:cNvSpPr txBox="1"/>
              <p:nvPr/>
            </p:nvSpPr>
            <p:spPr>
              <a:xfrm>
                <a:off x="6805863" y="2495076"/>
                <a:ext cx="108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6BD7199-6F91-0764-1D76-1B4410844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863" y="2495076"/>
                <a:ext cx="1080745" cy="276999"/>
              </a:xfrm>
              <a:prstGeom prst="rect">
                <a:avLst/>
              </a:prstGeom>
              <a:blipFill>
                <a:blip r:embed="rId6"/>
                <a:stretch>
                  <a:fillRect l="-12921" t="-45652" r="-25843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7F1BECB-A0AA-6469-BA3D-3C5B57158951}"/>
                  </a:ext>
                </a:extLst>
              </p:cNvPr>
              <p:cNvSpPr txBox="1"/>
              <p:nvPr/>
            </p:nvSpPr>
            <p:spPr>
              <a:xfrm>
                <a:off x="6500425" y="755737"/>
                <a:ext cx="114464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dirty="0"/>
                  <a:t>Contact ponctuel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7F1BECB-A0AA-6469-BA3D-3C5B57158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25" y="755737"/>
                <a:ext cx="1144642" cy="830997"/>
              </a:xfrm>
              <a:prstGeom prst="rect">
                <a:avLst/>
              </a:prstGeom>
              <a:blipFill>
                <a:blip r:embed="rId7"/>
                <a:stretch>
                  <a:fillRect t="-9559" r="-2128" b="-9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6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FCCD79C-F45A-7CE8-0E65-02C2326F2A7D}"/>
              </a:ext>
            </a:extLst>
          </p:cNvPr>
          <p:cNvSpPr/>
          <p:nvPr/>
        </p:nvSpPr>
        <p:spPr>
          <a:xfrm>
            <a:off x="2781702" y="2281188"/>
            <a:ext cx="327258" cy="327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2DFF52-CF0E-B4F2-0EAC-7BDE2DD84940}"/>
              </a:ext>
            </a:extLst>
          </p:cNvPr>
          <p:cNvSpPr/>
          <p:nvPr/>
        </p:nvSpPr>
        <p:spPr>
          <a:xfrm>
            <a:off x="8401251" y="2281188"/>
            <a:ext cx="327258" cy="327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A19FB35-E9BA-AA52-F416-1E12B45A25F8}"/>
              </a:ext>
            </a:extLst>
          </p:cNvPr>
          <p:cNvSpPr/>
          <p:nvPr/>
        </p:nvSpPr>
        <p:spPr>
          <a:xfrm>
            <a:off x="5591476" y="2616467"/>
            <a:ext cx="327258" cy="327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64022C-C434-75FC-2A0B-A373C520D0E8}"/>
              </a:ext>
            </a:extLst>
          </p:cNvPr>
          <p:cNvSpPr/>
          <p:nvPr/>
        </p:nvSpPr>
        <p:spPr>
          <a:xfrm>
            <a:off x="3704123" y="2608446"/>
            <a:ext cx="327258" cy="3272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ADD005-7154-87F7-9590-A2560BA87431}"/>
              </a:ext>
            </a:extLst>
          </p:cNvPr>
          <p:cNvSpPr/>
          <p:nvPr/>
        </p:nvSpPr>
        <p:spPr>
          <a:xfrm>
            <a:off x="7478830" y="2568342"/>
            <a:ext cx="327258" cy="32725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21F9F5D-8CC9-B303-4871-6B73A9036B23}"/>
              </a:ext>
            </a:extLst>
          </p:cNvPr>
          <p:cNvCxnSpPr>
            <a:cxnSpLocks/>
          </p:cNvCxnSpPr>
          <p:nvPr/>
        </p:nvCxnSpPr>
        <p:spPr>
          <a:xfrm>
            <a:off x="3236495" y="4148489"/>
            <a:ext cx="1262514" cy="0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29704BC-A625-8228-2CBF-F6B77B76BBCF}"/>
              </a:ext>
            </a:extLst>
          </p:cNvPr>
          <p:cNvCxnSpPr>
            <a:cxnSpLocks/>
          </p:cNvCxnSpPr>
          <p:nvPr/>
        </p:nvCxnSpPr>
        <p:spPr>
          <a:xfrm flipV="1">
            <a:off x="3236495" y="3542097"/>
            <a:ext cx="0" cy="616017"/>
          </a:xfrm>
          <a:prstGeom prst="straightConnector1">
            <a:avLst/>
          </a:prstGeom>
          <a:ln w="381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992EC6-8C74-90DF-8531-1754E396CC5B}"/>
              </a:ext>
            </a:extLst>
          </p:cNvPr>
          <p:cNvCxnSpPr>
            <a:cxnSpLocks/>
          </p:cNvCxnSpPr>
          <p:nvPr/>
        </p:nvCxnSpPr>
        <p:spPr>
          <a:xfrm flipV="1">
            <a:off x="8260883" y="3542097"/>
            <a:ext cx="0" cy="616017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78F55EC-66D6-0D95-5769-5875710EBE8C}"/>
              </a:ext>
            </a:extLst>
          </p:cNvPr>
          <p:cNvCxnSpPr>
            <a:cxnSpLocks/>
          </p:cNvCxnSpPr>
          <p:nvPr/>
        </p:nvCxnSpPr>
        <p:spPr>
          <a:xfrm flipH="1">
            <a:off x="6987139" y="4158114"/>
            <a:ext cx="1262514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6B932E4-F160-DC55-0F44-45944E477AA7}"/>
                  </a:ext>
                </a:extLst>
              </p:cNvPr>
              <p:cNvSpPr txBox="1"/>
              <p:nvPr/>
            </p:nvSpPr>
            <p:spPr>
              <a:xfrm>
                <a:off x="6885503" y="3745558"/>
                <a:ext cx="73289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6B932E4-F160-DC55-0F44-45944E47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03" y="3745558"/>
                <a:ext cx="732893" cy="402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B9EE390-E9A7-D8A7-5057-CB43D6003FBE}"/>
                  </a:ext>
                </a:extLst>
              </p:cNvPr>
              <p:cNvSpPr txBox="1"/>
              <p:nvPr/>
            </p:nvSpPr>
            <p:spPr>
              <a:xfrm>
                <a:off x="3867752" y="3720831"/>
                <a:ext cx="73289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→2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B9EE390-E9A7-D8A7-5057-CB43D6003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752" y="3720831"/>
                <a:ext cx="732893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C5F7D05-B4BD-A5DA-6555-EFE11146E178}"/>
                  </a:ext>
                </a:extLst>
              </p:cNvPr>
              <p:cNvSpPr txBox="1"/>
              <p:nvPr/>
            </p:nvSpPr>
            <p:spPr>
              <a:xfrm>
                <a:off x="2492372" y="3562679"/>
                <a:ext cx="69679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→2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C5F7D05-B4BD-A5DA-6555-EFE11146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72" y="3562679"/>
                <a:ext cx="696793" cy="4029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BE654A-589B-2AA8-5CEF-B36B3F1E7175}"/>
                  </a:ext>
                </a:extLst>
              </p:cNvPr>
              <p:cNvSpPr txBox="1"/>
              <p:nvPr/>
            </p:nvSpPr>
            <p:spPr>
              <a:xfrm>
                <a:off x="8249652" y="3562679"/>
                <a:ext cx="69679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BE654A-589B-2AA8-5CEF-B36B3F1E7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9652" y="3562679"/>
                <a:ext cx="696794" cy="402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600B217-85BC-B8FF-440F-C54F530F6B7A}"/>
                  </a:ext>
                </a:extLst>
              </p:cNvPr>
              <p:cNvSpPr txBox="1"/>
              <p:nvPr/>
            </p:nvSpPr>
            <p:spPr>
              <a:xfrm>
                <a:off x="2840768" y="397344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600B217-85BC-B8FF-440F-C54F530F6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768" y="3973448"/>
                <a:ext cx="333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EEC2FF-6DCD-400A-DCC6-2A7E5C6021E1}"/>
                  </a:ext>
                </a:extLst>
              </p:cNvPr>
              <p:cNvSpPr txBox="1"/>
              <p:nvPr/>
            </p:nvSpPr>
            <p:spPr>
              <a:xfrm>
                <a:off x="8362519" y="39222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EEC2FF-6DCD-400A-DCC6-2A7E5C602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519" y="3922296"/>
                <a:ext cx="330219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24FD4D9-403D-DBB4-828D-5628123F9900}"/>
                  </a:ext>
                </a:extLst>
              </p:cNvPr>
              <p:cNvSpPr txBox="1"/>
              <p:nvPr/>
            </p:nvSpPr>
            <p:spPr>
              <a:xfrm>
                <a:off x="5192777" y="311439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24FD4D9-403D-DBB4-828D-5628123F9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77" y="3114394"/>
                <a:ext cx="3986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754AA3D-3CB4-507D-3F19-AAD5101D5DDB}"/>
                  </a:ext>
                </a:extLst>
              </p:cNvPr>
              <p:cNvSpPr txBox="1"/>
              <p:nvPr/>
            </p:nvSpPr>
            <p:spPr>
              <a:xfrm>
                <a:off x="5458666" y="3850105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754AA3D-3CB4-507D-3F19-AAD5101D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666" y="3850105"/>
                <a:ext cx="3856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87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FCCD79C-F45A-7CE8-0E65-02C2326F2A7D}"/>
              </a:ext>
            </a:extLst>
          </p:cNvPr>
          <p:cNvSpPr/>
          <p:nvPr/>
        </p:nvSpPr>
        <p:spPr>
          <a:xfrm>
            <a:off x="2781702" y="2281188"/>
            <a:ext cx="327258" cy="327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B2DFF52-CF0E-B4F2-0EAC-7BDE2DD84940}"/>
              </a:ext>
            </a:extLst>
          </p:cNvPr>
          <p:cNvSpPr/>
          <p:nvPr/>
        </p:nvSpPr>
        <p:spPr>
          <a:xfrm>
            <a:off x="8401251" y="2281188"/>
            <a:ext cx="327258" cy="327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A19FB35-E9BA-AA52-F416-1E12B45A25F8}"/>
              </a:ext>
            </a:extLst>
          </p:cNvPr>
          <p:cNvSpPr/>
          <p:nvPr/>
        </p:nvSpPr>
        <p:spPr>
          <a:xfrm>
            <a:off x="5591476" y="2616467"/>
            <a:ext cx="327258" cy="3272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864022C-C434-75FC-2A0B-A373C520D0E8}"/>
              </a:ext>
            </a:extLst>
          </p:cNvPr>
          <p:cNvSpPr/>
          <p:nvPr/>
        </p:nvSpPr>
        <p:spPr>
          <a:xfrm>
            <a:off x="3704123" y="2608446"/>
            <a:ext cx="327258" cy="32725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D9ADD005-7154-87F7-9590-A2560BA87431}"/>
              </a:ext>
            </a:extLst>
          </p:cNvPr>
          <p:cNvSpPr/>
          <p:nvPr/>
        </p:nvSpPr>
        <p:spPr>
          <a:xfrm>
            <a:off x="7478830" y="2568342"/>
            <a:ext cx="327258" cy="327258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600B217-85BC-B8FF-440F-C54F530F6B7A}"/>
                  </a:ext>
                </a:extLst>
              </p:cNvPr>
              <p:cNvSpPr txBox="1"/>
              <p:nvPr/>
            </p:nvSpPr>
            <p:spPr>
              <a:xfrm>
                <a:off x="2840768" y="3973448"/>
                <a:ext cx="333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600B217-85BC-B8FF-440F-C54F530F6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768" y="3973448"/>
                <a:ext cx="3330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EEC2FF-6DCD-400A-DCC6-2A7E5C6021E1}"/>
                  </a:ext>
                </a:extLst>
              </p:cNvPr>
              <p:cNvSpPr txBox="1"/>
              <p:nvPr/>
            </p:nvSpPr>
            <p:spPr>
              <a:xfrm>
                <a:off x="8362519" y="3922296"/>
                <a:ext cx="33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AEEC2FF-6DCD-400A-DCC6-2A7E5C602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519" y="3922296"/>
                <a:ext cx="330219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24FD4D9-403D-DBB4-828D-5628123F9900}"/>
                  </a:ext>
                </a:extLst>
              </p:cNvPr>
              <p:cNvSpPr txBox="1"/>
              <p:nvPr/>
            </p:nvSpPr>
            <p:spPr>
              <a:xfrm>
                <a:off x="5192777" y="311439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E24FD4D9-403D-DBB4-828D-5628123F9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77" y="3114394"/>
                <a:ext cx="3986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754AA3D-3CB4-507D-3F19-AAD5101D5DDB}"/>
                  </a:ext>
                </a:extLst>
              </p:cNvPr>
              <p:cNvSpPr txBox="1"/>
              <p:nvPr/>
            </p:nvSpPr>
            <p:spPr>
              <a:xfrm>
                <a:off x="5458666" y="3850105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9754AA3D-3CB4-507D-3F19-AAD5101D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666" y="3850105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140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Grand écran</PresentationFormat>
  <Paragraphs>31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2023-03-15T18:50:53Z</dcterms:created>
  <dcterms:modified xsi:type="dcterms:W3CDTF">2023-03-15T21:09:03Z</dcterms:modified>
</cp:coreProperties>
</file>