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5" r:id="rId8"/>
    <p:sldId id="266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110" d="100"/>
          <a:sy n="110" d="100"/>
        </p:scale>
        <p:origin x="52" y="-7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25/04/2020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25/04/2020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25/04/2020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25/04/2020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25/04/2020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3272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099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164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164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3804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41567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38618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4156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41568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40991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38041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40991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47B1C0E1-2BAF-44F2-9AE2-04F95983F2D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88" y="705208"/>
            <a:ext cx="2221997" cy="1932436"/>
          </a:xfrm>
          <a:prstGeom prst="rect">
            <a:avLst/>
          </a:prstGeom>
        </p:spPr>
      </p:pic>
      <p:grpSp>
        <p:nvGrpSpPr>
          <p:cNvPr id="87" name="Groupe 86">
            <a:extLst>
              <a:ext uri="{FF2B5EF4-FFF2-40B4-BE49-F238E27FC236}">
                <a16:creationId xmlns:a16="http://schemas.microsoft.com/office/drawing/2014/main" id="{E37C089B-AEA2-4346-AE6F-CB3CFD764917}"/>
              </a:ext>
            </a:extLst>
          </p:cNvPr>
          <p:cNvGrpSpPr/>
          <p:nvPr/>
        </p:nvGrpSpPr>
        <p:grpSpPr>
          <a:xfrm>
            <a:off x="2555849" y="1187843"/>
            <a:ext cx="1296144" cy="1377062"/>
            <a:chOff x="395536" y="1187843"/>
            <a:chExt cx="1296144" cy="1377062"/>
          </a:xfrm>
        </p:grpSpPr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CDC1E51E-C323-4393-AEE0-2E114A27272A}"/>
                </a:ext>
              </a:extLst>
            </p:cNvPr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96" name="Connecteur droit avec flèche 95">
                <a:extLst>
                  <a:ext uri="{FF2B5EF4-FFF2-40B4-BE49-F238E27FC236}">
                    <a16:creationId xmlns:a16="http://schemas.microsoft.com/office/drawing/2014/main" id="{73925CEE-3491-42E6-80FB-076D7559A6C3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avec flèche 96">
                <a:extLst>
                  <a:ext uri="{FF2B5EF4-FFF2-40B4-BE49-F238E27FC236}">
                    <a16:creationId xmlns:a16="http://schemas.microsoft.com/office/drawing/2014/main" id="{28186736-CFF7-4533-B231-A3BFA9A68966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1A3E9D87-B073-49EE-B6BB-8947632BB074}"/>
                </a:ext>
              </a:extLst>
            </p:cNvPr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4" name="Connecteur droit avec flèche 93">
                <a:extLst>
                  <a:ext uri="{FF2B5EF4-FFF2-40B4-BE49-F238E27FC236}">
                    <a16:creationId xmlns:a16="http://schemas.microsoft.com/office/drawing/2014/main" id="{140FBEAA-B1FD-4F9F-8EC7-2BA84B37AD38}"/>
                  </a:ext>
                </a:extLst>
              </p:cNvPr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eur droit avec flèche 94">
                <a:extLst>
                  <a:ext uri="{FF2B5EF4-FFF2-40B4-BE49-F238E27FC236}">
                    <a16:creationId xmlns:a16="http://schemas.microsoft.com/office/drawing/2014/main" id="{40D1D173-D14F-4B26-AC16-B249375C0A8A}"/>
                  </a:ext>
                </a:extLst>
              </p:cNvPr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75802F76-F0D3-4E0E-AE3D-9320AB0A9CBC}"/>
                </a:ext>
              </a:extLst>
            </p:cNvPr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A132A984-9D6C-4179-B69D-15AA9C4D7085}"/>
                </a:ext>
              </a:extLst>
            </p:cNvPr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92" name="Ellipse 91">
                <a:extLst>
                  <a:ext uri="{FF2B5EF4-FFF2-40B4-BE49-F238E27FC236}">
                    <a16:creationId xmlns:a16="http://schemas.microsoft.com/office/drawing/2014/main" id="{9FC9403B-99FF-493D-9584-2D3FE0A590EF}"/>
                  </a:ext>
                </a:extLst>
              </p:cNvPr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18A5827E-8147-4C55-A26A-1F6F53EF6D05}"/>
                  </a:ext>
                </a:extLst>
              </p:cNvPr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3096F22A-8DF7-4DC6-8CA6-E5794A199131}"/>
                  </a:ext>
                </a:extLst>
              </p:cNvPr>
              <p:cNvSpPr txBox="1"/>
              <p:nvPr/>
            </p:nvSpPr>
            <p:spPr>
              <a:xfrm>
                <a:off x="2956043" y="1988839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3096F22A-8DF7-4DC6-8CA6-E5794A199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43" y="1988839"/>
                <a:ext cx="332720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FE760916-08CE-4C24-9ACF-681F7EC0320D}"/>
                  </a:ext>
                </a:extLst>
              </p:cNvPr>
              <p:cNvSpPr txBox="1"/>
              <p:nvPr/>
            </p:nvSpPr>
            <p:spPr>
              <a:xfrm>
                <a:off x="3536398" y="1988838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FE760916-08CE-4C24-9ACF-681F7EC03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398" y="1988838"/>
                <a:ext cx="340991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4E776C4D-1368-499E-8A5E-9374DE4F1231}"/>
                  </a:ext>
                </a:extLst>
              </p:cNvPr>
              <p:cNvSpPr txBox="1"/>
              <p:nvPr/>
            </p:nvSpPr>
            <p:spPr>
              <a:xfrm>
                <a:off x="3519566" y="1548316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4E776C4D-1368-499E-8A5E-9374DE4F1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566" y="1548316"/>
                <a:ext cx="340991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6C60BED8-F289-4CBD-862D-CAA45AAC66C7}"/>
                  </a:ext>
                </a:extLst>
              </p:cNvPr>
              <p:cNvSpPr txBox="1"/>
              <p:nvPr/>
            </p:nvSpPr>
            <p:spPr>
              <a:xfrm>
                <a:off x="3132743" y="1014606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6C60BED8-F289-4CBD-862D-CAA45AAC6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43" y="1014606"/>
                <a:ext cx="341567" cy="2462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815F441-F310-4CB1-9996-2F32A635E534}"/>
                  </a:ext>
                </a:extLst>
              </p:cNvPr>
              <p:cNvSpPr txBox="1"/>
              <p:nvPr/>
            </p:nvSpPr>
            <p:spPr>
              <a:xfrm>
                <a:off x="2755143" y="101460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4815F441-F310-4CB1-9996-2F32A635E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143" y="1014605"/>
                <a:ext cx="341568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4F4B9B20-5BA9-4C27-B37B-EA6074699ED4}"/>
                  </a:ext>
                </a:extLst>
              </p:cNvPr>
              <p:cNvSpPr txBox="1"/>
              <p:nvPr/>
            </p:nvSpPr>
            <p:spPr>
              <a:xfrm>
                <a:off x="3675062" y="177254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4F4B9B20-5BA9-4C27-B37B-EA6074699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62" y="1772544"/>
                <a:ext cx="340991" cy="24622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>
            <a:extLst>
              <a:ext uri="{FF2B5EF4-FFF2-40B4-BE49-F238E27FC236}">
                <a16:creationId xmlns:a16="http://schemas.microsoft.com/office/drawing/2014/main" id="{DCA103B4-C98A-4C0B-BCA5-C52A3131F2AA}"/>
              </a:ext>
            </a:extLst>
          </p:cNvPr>
          <p:cNvGrpSpPr/>
          <p:nvPr/>
        </p:nvGrpSpPr>
        <p:grpSpPr>
          <a:xfrm>
            <a:off x="2969856" y="4069769"/>
            <a:ext cx="360113" cy="446654"/>
            <a:chOff x="2195736" y="3530682"/>
            <a:chExt cx="360113" cy="446654"/>
          </a:xfrm>
        </p:grpSpPr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93DDC10C-4FC4-40C3-BF4C-822A763A2789}"/>
                </a:ext>
              </a:extLst>
            </p:cNvPr>
            <p:cNvSpPr/>
            <p:nvPr/>
          </p:nvSpPr>
          <p:spPr>
            <a:xfrm>
              <a:off x="2203493" y="3854450"/>
              <a:ext cx="342857" cy="122886"/>
            </a:xfrm>
            <a:custGeom>
              <a:avLst/>
              <a:gdLst>
                <a:gd name="connsiteX0" fmla="*/ 0 w 323850"/>
                <a:gd name="connsiteY0" fmla="*/ 21456 h 175402"/>
                <a:gd name="connsiteX1" fmla="*/ 57150 w 323850"/>
                <a:gd name="connsiteY1" fmla="*/ 173856 h 175402"/>
                <a:gd name="connsiteX2" fmla="*/ 152400 w 323850"/>
                <a:gd name="connsiteY2" fmla="*/ 104006 h 175402"/>
                <a:gd name="connsiteX3" fmla="*/ 228600 w 323850"/>
                <a:gd name="connsiteY3" fmla="*/ 167506 h 175402"/>
                <a:gd name="connsiteX4" fmla="*/ 323850 w 323850"/>
                <a:gd name="connsiteY4" fmla="*/ 8756 h 175402"/>
                <a:gd name="connsiteX0" fmla="*/ 0 w 323850"/>
                <a:gd name="connsiteY0" fmla="*/ 12700 h 167237"/>
                <a:gd name="connsiteX1" fmla="*/ 57150 w 323850"/>
                <a:gd name="connsiteY1" fmla="*/ 165100 h 167237"/>
                <a:gd name="connsiteX2" fmla="*/ 152400 w 323850"/>
                <a:gd name="connsiteY2" fmla="*/ 95250 h 167237"/>
                <a:gd name="connsiteX3" fmla="*/ 323850 w 323850"/>
                <a:gd name="connsiteY3" fmla="*/ 0 h 167237"/>
                <a:gd name="connsiteX0" fmla="*/ 0 w 323850"/>
                <a:gd name="connsiteY0" fmla="*/ 12700 h 167237"/>
                <a:gd name="connsiteX1" fmla="*/ 57150 w 323850"/>
                <a:gd name="connsiteY1" fmla="*/ 165100 h 167237"/>
                <a:gd name="connsiteX2" fmla="*/ 152400 w 323850"/>
                <a:gd name="connsiteY2" fmla="*/ 95250 h 167237"/>
                <a:gd name="connsiteX3" fmla="*/ 323850 w 323850"/>
                <a:gd name="connsiteY3" fmla="*/ 0 h 167237"/>
                <a:gd name="connsiteX0" fmla="*/ 0 w 323850"/>
                <a:gd name="connsiteY0" fmla="*/ 12700 h 95298"/>
                <a:gd name="connsiteX1" fmla="*/ 152400 w 323850"/>
                <a:gd name="connsiteY1" fmla="*/ 95250 h 95298"/>
                <a:gd name="connsiteX2" fmla="*/ 323850 w 323850"/>
                <a:gd name="connsiteY2" fmla="*/ 0 h 95298"/>
                <a:gd name="connsiteX0" fmla="*/ 0 w 323850"/>
                <a:gd name="connsiteY0" fmla="*/ 12700 h 107080"/>
                <a:gd name="connsiteX1" fmla="*/ 152400 w 323850"/>
                <a:gd name="connsiteY1" fmla="*/ 95250 h 107080"/>
                <a:gd name="connsiteX2" fmla="*/ 323850 w 323850"/>
                <a:gd name="connsiteY2" fmla="*/ 0 h 107080"/>
                <a:gd name="connsiteX0" fmla="*/ 0 w 323850"/>
                <a:gd name="connsiteY0" fmla="*/ 12700 h 107994"/>
                <a:gd name="connsiteX1" fmla="*/ 152400 w 323850"/>
                <a:gd name="connsiteY1" fmla="*/ 95250 h 107994"/>
                <a:gd name="connsiteX2" fmla="*/ 323850 w 323850"/>
                <a:gd name="connsiteY2" fmla="*/ 0 h 107994"/>
                <a:gd name="connsiteX0" fmla="*/ 0 w 323850"/>
                <a:gd name="connsiteY0" fmla="*/ 12700 h 109419"/>
                <a:gd name="connsiteX1" fmla="*/ 172929 w 323850"/>
                <a:gd name="connsiteY1" fmla="*/ 98391 h 109419"/>
                <a:gd name="connsiteX2" fmla="*/ 323850 w 323850"/>
                <a:gd name="connsiteY2" fmla="*/ 0 h 109419"/>
                <a:gd name="connsiteX0" fmla="*/ 0 w 323850"/>
                <a:gd name="connsiteY0" fmla="*/ 12700 h 121097"/>
                <a:gd name="connsiteX1" fmla="*/ 172929 w 323850"/>
                <a:gd name="connsiteY1" fmla="*/ 98391 h 121097"/>
                <a:gd name="connsiteX2" fmla="*/ 323850 w 323850"/>
                <a:gd name="connsiteY2" fmla="*/ 0 h 121097"/>
                <a:gd name="connsiteX0" fmla="*/ 0 w 315052"/>
                <a:gd name="connsiteY0" fmla="*/ 3276 h 119383"/>
                <a:gd name="connsiteX1" fmla="*/ 164131 w 315052"/>
                <a:gd name="connsiteY1" fmla="*/ 98391 h 119383"/>
                <a:gd name="connsiteX2" fmla="*/ 315052 w 315052"/>
                <a:gd name="connsiteY2" fmla="*/ 0 h 119383"/>
                <a:gd name="connsiteX0" fmla="*/ 1633 w 316685"/>
                <a:gd name="connsiteY0" fmla="*/ 3276 h 121583"/>
                <a:gd name="connsiteX1" fmla="*/ 165764 w 316685"/>
                <a:gd name="connsiteY1" fmla="*/ 98391 h 121583"/>
                <a:gd name="connsiteX2" fmla="*/ 316685 w 316685"/>
                <a:gd name="connsiteY2" fmla="*/ 0 h 12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685" h="121583">
                  <a:moveTo>
                    <a:pt x="1633" y="3276"/>
                  </a:moveTo>
                  <a:cubicBezTo>
                    <a:pt x="-15963" y="191386"/>
                    <a:pt x="113255" y="98937"/>
                    <a:pt x="165764" y="98391"/>
                  </a:cubicBezTo>
                  <a:cubicBezTo>
                    <a:pt x="218273" y="97845"/>
                    <a:pt x="315164" y="187614"/>
                    <a:pt x="316685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FA9A1366-6238-4FBF-9233-AF16D974B459}"/>
                </a:ext>
              </a:extLst>
            </p:cNvPr>
            <p:cNvSpPr/>
            <p:nvPr/>
          </p:nvSpPr>
          <p:spPr>
            <a:xfrm>
              <a:off x="2267744" y="3530682"/>
              <a:ext cx="216018" cy="216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8679B70B-8659-4343-B1C5-5425D08C3A8E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375753" y="3746682"/>
              <a:ext cx="0" cy="114366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98B30A4B-5954-47DB-B636-39C2F5F2D1B6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3861048"/>
              <a:ext cx="360113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8" name="Ellipse 67">
            <a:extLst>
              <a:ext uri="{FF2B5EF4-FFF2-40B4-BE49-F238E27FC236}">
                <a16:creationId xmlns:a16="http://schemas.microsoft.com/office/drawing/2014/main" id="{8664C45B-7030-48B3-8D75-5070D37692B8}"/>
              </a:ext>
            </a:extLst>
          </p:cNvPr>
          <p:cNvSpPr/>
          <p:nvPr/>
        </p:nvSpPr>
        <p:spPr>
          <a:xfrm>
            <a:off x="2676187" y="3691793"/>
            <a:ext cx="216018" cy="216000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FA9962A9-E739-4839-A099-486FE2CA70E5}"/>
              </a:ext>
            </a:extLst>
          </p:cNvPr>
          <p:cNvSpPr/>
          <p:nvPr/>
        </p:nvSpPr>
        <p:spPr>
          <a:xfrm>
            <a:off x="3041032" y="3321000"/>
            <a:ext cx="216018" cy="216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D2916613-B459-4177-A3CE-50DBE6B13F6D}"/>
              </a:ext>
            </a:extLst>
          </p:cNvPr>
          <p:cNvSpPr/>
          <p:nvPr/>
        </p:nvSpPr>
        <p:spPr>
          <a:xfrm>
            <a:off x="3405759" y="3691793"/>
            <a:ext cx="216018" cy="216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3985F1C-E83A-4B73-8D3D-21F08E7F822B}"/>
              </a:ext>
            </a:extLst>
          </p:cNvPr>
          <p:cNvCxnSpPr>
            <a:cxnSpLocks/>
            <a:stCxn id="73" idx="3"/>
            <a:endCxn id="68" idx="7"/>
          </p:cNvCxnSpPr>
          <p:nvPr/>
        </p:nvCxnSpPr>
        <p:spPr>
          <a:xfrm flipH="1">
            <a:off x="2860570" y="3505368"/>
            <a:ext cx="212097" cy="21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E63A9B13-8BE0-4EEC-B24D-19A516397168}"/>
              </a:ext>
            </a:extLst>
          </p:cNvPr>
          <p:cNvCxnSpPr>
            <a:cxnSpLocks/>
            <a:stCxn id="2" idx="1"/>
            <a:endCxn id="68" idx="5"/>
          </p:cNvCxnSpPr>
          <p:nvPr/>
        </p:nvCxnSpPr>
        <p:spPr>
          <a:xfrm flipH="1" flipV="1">
            <a:off x="2860570" y="3876161"/>
            <a:ext cx="212929" cy="22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6AB03DDB-0903-4092-A890-55B8E44E2940}"/>
              </a:ext>
            </a:extLst>
          </p:cNvPr>
          <p:cNvCxnSpPr>
            <a:cxnSpLocks/>
            <a:stCxn id="2" idx="7"/>
            <a:endCxn id="74" idx="3"/>
          </p:cNvCxnSpPr>
          <p:nvPr/>
        </p:nvCxnSpPr>
        <p:spPr>
          <a:xfrm flipV="1">
            <a:off x="3226247" y="3876161"/>
            <a:ext cx="211147" cy="22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AF763CE7-5C0E-4197-A41A-82C230583A86}"/>
              </a:ext>
            </a:extLst>
          </p:cNvPr>
          <p:cNvCxnSpPr>
            <a:cxnSpLocks/>
            <a:stCxn id="74" idx="1"/>
            <a:endCxn id="73" idx="5"/>
          </p:cNvCxnSpPr>
          <p:nvPr/>
        </p:nvCxnSpPr>
        <p:spPr>
          <a:xfrm flipH="1" flipV="1">
            <a:off x="3225415" y="3505368"/>
            <a:ext cx="211979" cy="21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Éclair 58">
            <a:extLst>
              <a:ext uri="{FF2B5EF4-FFF2-40B4-BE49-F238E27FC236}">
                <a16:creationId xmlns:a16="http://schemas.microsoft.com/office/drawing/2014/main" id="{0E188274-E340-4F5D-994A-EC4C41A0FF2F}"/>
              </a:ext>
            </a:extLst>
          </p:cNvPr>
          <p:cNvSpPr/>
          <p:nvPr/>
        </p:nvSpPr>
        <p:spPr>
          <a:xfrm rot="17843453">
            <a:off x="2775343" y="4145537"/>
            <a:ext cx="215768" cy="215768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Éclair 97">
            <a:extLst>
              <a:ext uri="{FF2B5EF4-FFF2-40B4-BE49-F238E27FC236}">
                <a16:creationId xmlns:a16="http://schemas.microsoft.com/office/drawing/2014/main" id="{E5C4E5AE-F085-47C0-93A1-D86B7C26C7C7}"/>
              </a:ext>
            </a:extLst>
          </p:cNvPr>
          <p:cNvSpPr/>
          <p:nvPr/>
        </p:nvSpPr>
        <p:spPr>
          <a:xfrm rot="9282478" flipH="1">
            <a:off x="2593819" y="3961884"/>
            <a:ext cx="215768" cy="215768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C6F1DA93-41CC-42D4-8C5A-7255CBBA9176}"/>
                  </a:ext>
                </a:extLst>
              </p:cNvPr>
              <p:cNvSpPr txBox="1"/>
              <p:nvPr/>
            </p:nvSpPr>
            <p:spPr>
              <a:xfrm>
                <a:off x="2388374" y="4069768"/>
                <a:ext cx="231730" cy="208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C6F1DA93-41CC-42D4-8C5A-7255CBBA9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374" y="4069768"/>
                <a:ext cx="231730" cy="208262"/>
              </a:xfrm>
              <a:prstGeom prst="rect">
                <a:avLst/>
              </a:prstGeom>
              <a:blipFill>
                <a:blip r:embed="rId22"/>
                <a:stretch>
                  <a:fillRect l="-15789" r="-2632"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128FB03E-B355-4E4B-AE69-D6779D8BEC33}"/>
                  </a:ext>
                </a:extLst>
              </p:cNvPr>
              <p:cNvSpPr txBox="1"/>
              <p:nvPr/>
            </p:nvSpPr>
            <p:spPr>
              <a:xfrm>
                <a:off x="2487409" y="4317533"/>
                <a:ext cx="347146" cy="208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128FB03E-B355-4E4B-AE69-D6779D8B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409" y="4317533"/>
                <a:ext cx="347146" cy="208262"/>
              </a:xfrm>
              <a:prstGeom prst="rect">
                <a:avLst/>
              </a:prstGeom>
              <a:blipFill>
                <a:blip r:embed="rId23"/>
                <a:stretch>
                  <a:fillRect l="-1754" r="-1754"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Éclair 99">
            <a:extLst>
              <a:ext uri="{FF2B5EF4-FFF2-40B4-BE49-F238E27FC236}">
                <a16:creationId xmlns:a16="http://schemas.microsoft.com/office/drawing/2014/main" id="{DE22CFCA-086F-4606-AEB4-F337DDE43614}"/>
              </a:ext>
            </a:extLst>
          </p:cNvPr>
          <p:cNvSpPr/>
          <p:nvPr/>
        </p:nvSpPr>
        <p:spPr>
          <a:xfrm rot="6488157">
            <a:off x="3287367" y="3143951"/>
            <a:ext cx="215768" cy="215768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916053EC-FF7C-422F-830F-F3F9C7E18216}"/>
                  </a:ext>
                </a:extLst>
              </p:cNvPr>
              <p:cNvSpPr txBox="1"/>
              <p:nvPr/>
            </p:nvSpPr>
            <p:spPr>
              <a:xfrm>
                <a:off x="3506153" y="3102229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916053EC-FF7C-422F-830F-F3F9C7E18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153" y="3102229"/>
                <a:ext cx="135871" cy="207108"/>
              </a:xfrm>
              <a:prstGeom prst="rect">
                <a:avLst/>
              </a:prstGeom>
              <a:blipFill>
                <a:blip r:embed="rId24"/>
                <a:stretch>
                  <a:fillRect l="-27273" t="-29412" r="-909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Couple moteur calculé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?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 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>
                    <a:solidFill>
                      <a:schemeClr val="tx1"/>
                    </a:solidFill>
                  </a:rPr>
                  <a:t>mesurée sous  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l’expérimentation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>
                <a:solidFill>
                  <a:sysClr val="windowText" lastClr="000000"/>
                </a:solidFill>
              </a:rPr>
              <a:t>Calibration du poids de E.</a:t>
            </a: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du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ysClr val="windowText" lastClr="000000"/>
                </a:solidFill>
              </a:rPr>
              <a:t>Domaine de la modélisation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OUI</a:t>
            </a: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>
                <a:solidFill>
                  <a:sysClr val="windowText" lastClr="000000"/>
                </a:solidFill>
              </a:rPr>
              <a:t>Marge d’utilisation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e libre 37"/>
          <p:cNvSpPr/>
          <p:nvPr/>
        </p:nvSpPr>
        <p:spPr>
          <a:xfrm flipV="1">
            <a:off x="539552" y="2028210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 23"/>
          <p:cNvSpPr/>
          <p:nvPr/>
        </p:nvSpPr>
        <p:spPr>
          <a:xfrm>
            <a:off x="539552" y="1700808"/>
            <a:ext cx="1224136" cy="146042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169168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3" y="1471793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4878" r="-8661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6" y="1718014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5000" r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6" y="2163024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t="-5000" r="-866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9786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2409245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r>
              <a:rPr lang="fr-FR" sz="1400" b="1" baseline="-25000" dirty="0">
                <a:solidFill>
                  <a:schemeClr val="accent4"/>
                </a:solidFill>
              </a:rPr>
              <a:t>c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5"/>
            <a:endCxn id="4" idx="2"/>
          </p:cNvCxnSpPr>
          <p:nvPr/>
        </p:nvCxnSpPr>
        <p:spPr>
          <a:xfrm>
            <a:off x="569379" y="2059050"/>
            <a:ext cx="1122301" cy="494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94915">
                <a:off x="701499" y="1429981"/>
                <a:ext cx="777842" cy="246221"/>
              </a:xfrm>
              <a:prstGeom prst="rect">
                <a:avLst/>
              </a:prstGeom>
              <a:blipFill rotWithShape="1">
                <a:blip r:embed="rId2"/>
                <a:stretch>
                  <a:fillRect t="-5814" r="-5224" b="-34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0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2500">
                <a:off x="884171" y="1583938"/>
                <a:ext cx="548548" cy="246221"/>
              </a:xfrm>
              <a:prstGeom prst="rect">
                <a:avLst/>
              </a:prstGeom>
              <a:blipFill rotWithShape="1">
                <a:blip r:embed="rId3"/>
                <a:stretch>
                  <a:fillRect t="-11111" r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 rot="1457902">
                <a:off x="692947" y="2254771"/>
                <a:ext cx="7778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00" b="0" i="1" smtClean="0">
                            <a:latin typeface="Cambria Math"/>
                          </a:rPr>
                          <m:t>𝑃</m:t>
                        </m:r>
                        <m:r>
                          <a:rPr lang="fr-FR" sz="10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0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57902">
                <a:off x="692947" y="2254771"/>
                <a:ext cx="777842" cy="246221"/>
              </a:xfrm>
              <a:prstGeom prst="rect">
                <a:avLst/>
              </a:prstGeom>
              <a:blipFill rotWithShape="1">
                <a:blip r:embed="rId4"/>
                <a:stretch>
                  <a:fillRect r="-82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4" name="Connecteur droit 43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Ellipse 12"/>
          <p:cNvSpPr/>
          <p:nvPr/>
        </p:nvSpPr>
        <p:spPr>
          <a:xfrm>
            <a:off x="1691680" y="1268760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r>
              <a:rPr lang="fr-FR" sz="1400" b="1" baseline="-25000" dirty="0">
                <a:solidFill>
                  <a:schemeClr val="accent4"/>
                </a:solidFill>
              </a:rPr>
              <a:t>a</a:t>
            </a:r>
          </a:p>
        </p:txBody>
      </p:sp>
      <p:cxnSp>
        <p:nvCxnSpPr>
          <p:cNvPr id="15" name="Connecteur droit 14"/>
          <p:cNvCxnSpPr>
            <a:stCxn id="8" idx="7"/>
            <a:endCxn id="13" idx="2"/>
          </p:cNvCxnSpPr>
          <p:nvPr/>
        </p:nvCxnSpPr>
        <p:spPr>
          <a:xfrm flipV="1">
            <a:off x="569379" y="1412776"/>
            <a:ext cx="1122301" cy="442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13" idx="4"/>
            <a:endCxn id="4" idx="0"/>
          </p:cNvCxnSpPr>
          <p:nvPr/>
        </p:nvCxnSpPr>
        <p:spPr>
          <a:xfrm>
            <a:off x="1835696" y="1556792"/>
            <a:ext cx="0" cy="852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691680" y="1811564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r>
              <a:rPr lang="fr-FR" sz="1400" b="1" baseline="-25000" dirty="0">
                <a:solidFill>
                  <a:schemeClr val="accent4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1979712" y="1407804"/>
                <a:ext cx="1122550" cy="5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10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𝑎𝑏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407804"/>
                <a:ext cx="1122550" cy="586956"/>
              </a:xfrm>
              <a:prstGeom prst="rect">
                <a:avLst/>
              </a:prstGeom>
              <a:blipFill rotWithShape="1">
                <a:blip r:embed="rId5"/>
                <a:stretch>
                  <a:fillRect r="-5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979712" y="2013735"/>
                <a:ext cx="1134734" cy="585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sz="10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fr-FR" sz="105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  <m:r>
                                          <a:rPr lang="fr-FR" sz="1050" b="0" i="1" smtClean="0">
                                            <a:latin typeface="Cambria Math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050" b="0" i="1" smtClean="0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050" i="1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105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05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d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013735"/>
                <a:ext cx="1134734" cy="58554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52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813200"/>
            <a:ext cx="152400" cy="2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583745" y="2358459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1329193" y="2358459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076276" y="2358459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2800789" y="2358459"/>
                <a:ext cx="950132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>
            <a:off x="152400" y="1957215"/>
            <a:ext cx="171128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152400" y="1813200"/>
            <a:ext cx="0" cy="28803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>
            <a:stCxn id="7" idx="1"/>
            <a:endCxn id="8" idx="7"/>
          </p:cNvCxnSpPr>
          <p:nvPr/>
        </p:nvCxnSpPr>
        <p:spPr>
          <a:xfrm rot="16200000" flipV="1">
            <a:off x="1943708" y="481051"/>
            <a:ext cx="12700" cy="2748658"/>
          </a:xfrm>
          <a:prstGeom prst="curvedConnector3">
            <a:avLst>
              <a:gd name="adj1" fmla="val 213213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401732" y="1340768"/>
            <a:ext cx="1083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/>
              <a:t>Liaison à définir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676875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Affichage à l'écran (4:3)</PresentationFormat>
  <Paragraphs>100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40</cp:revision>
  <dcterms:created xsi:type="dcterms:W3CDTF">2018-03-22T21:06:39Z</dcterms:created>
  <dcterms:modified xsi:type="dcterms:W3CDTF">2020-04-25T15:48:10Z</dcterms:modified>
</cp:coreProperties>
</file>