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1" autoAdjust="0"/>
    <p:restoredTop sz="94660"/>
  </p:normalViewPr>
  <p:slideViewPr>
    <p:cSldViewPr>
      <p:cViewPr varScale="1">
        <p:scale>
          <a:sx n="107" d="100"/>
          <a:sy n="10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494A05E-DEA9-4CEA-A63B-3593EEF3AC45}" type="datetimeFigureOut">
              <a:rPr lang="fr-FR" smtClean="0"/>
              <a:pPr/>
              <a:t>08/09/2017</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08/09/2017</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08/09/2017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08/09/2017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08/09/2017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08/09/2017</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08/09/2017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08/09/2017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08/09/2017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08/09/2017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08/09/2017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08/09/2017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08/09/2017</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smtClean="0"/>
              <a:t>TIPE</a:t>
            </a:r>
            <a:endParaRPr lang="fr-FR" b="1" dirty="0"/>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Lors des travaux d'initiative personnelle encadrés</a:t>
            </a:r>
            <a:r>
              <a:rPr lang="fr-FR" b="1" dirty="0"/>
              <a:t>, l'étudiant a un travail personnel à effectuer</a:t>
            </a:r>
            <a:r>
              <a:rPr lang="fr-FR" dirty="0"/>
              <a:t>, qui le met en situation de responsabilité. Cette activité est en particulier une </a:t>
            </a:r>
            <a:r>
              <a:rPr lang="fr-FR" b="1" dirty="0"/>
              <a:t>initiation et un entraînement à la démarche de recherche scientifique et technologique </a:t>
            </a:r>
            <a:r>
              <a:rPr lang="fr-FR" dirty="0"/>
              <a:t>dont chacun sait que les processus afférents sont nombreux et variés.</a:t>
            </a:r>
          </a:p>
          <a:p>
            <a:r>
              <a:rPr lang="fr-FR" b="1" dirty="0"/>
              <a:t>L'activité de Tipe doit amener l'étudiant à se poser des questions avant de tenter d'y répondre. </a:t>
            </a:r>
            <a:r>
              <a:rPr lang="fr-FR" dirty="0"/>
              <a:t>En effet, le questionnement préalable à l'élaboration ou à la recherche des solutions est une pratique courante des scientifiques. </a:t>
            </a:r>
            <a:r>
              <a:rPr lang="fr-FR" b="1" dirty="0"/>
              <a:t>La recherche scientifique et technologique conduit à l'élaboration </a:t>
            </a:r>
            <a:r>
              <a:rPr lang="fr-FR" dirty="0"/>
              <a:t>d'objets de pensée et </a:t>
            </a:r>
            <a:r>
              <a:rPr lang="fr-FR" b="1" dirty="0"/>
              <a:t>d'objets réels</a:t>
            </a:r>
            <a:r>
              <a:rPr lang="fr-FR"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r>
              <a:rPr lang="fr-FR" dirty="0" smtClean="0"/>
              <a:t>.</a:t>
            </a:r>
            <a:endParaRPr lang="fr-FR" dirty="0"/>
          </a:p>
        </p:txBody>
      </p:sp>
    </p:spTree>
    <p:extLst>
      <p:ext uri="{BB962C8B-B14F-4D97-AF65-F5344CB8AC3E}">
        <p14:creationId xmlns:p14="http://schemas.microsoft.com/office/powerpoint/2010/main" val="899394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 - Résumé</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smtClean="0"/>
              <a:t>Un TIPE c’est </a:t>
            </a:r>
          </a:p>
          <a:p>
            <a:pPr lvl="1"/>
            <a:r>
              <a:rPr lang="fr-FR" dirty="0" smtClean="0"/>
              <a:t>Une problématique technologique ou scientifique</a:t>
            </a:r>
          </a:p>
          <a:p>
            <a:pPr lvl="1"/>
            <a:r>
              <a:rPr lang="fr-FR" dirty="0" smtClean="0"/>
              <a:t>Un support</a:t>
            </a:r>
          </a:p>
          <a:p>
            <a:pPr lvl="1"/>
            <a:r>
              <a:rPr lang="fr-FR" dirty="0" smtClean="0"/>
              <a:t>Un fil conducteur, une histoire, … bref une démarche scientifique permettant de répondre à la problématique.</a:t>
            </a:r>
          </a:p>
          <a:p>
            <a:r>
              <a:rPr lang="fr-FR" dirty="0" smtClean="0"/>
              <a:t>Pour répondre à votre problématique votre TIPE doit comprendre :</a:t>
            </a:r>
          </a:p>
          <a:p>
            <a:pPr lvl="1"/>
            <a:r>
              <a:rPr lang="fr-FR" dirty="0" smtClean="0"/>
              <a:t>Une modélisation scientifique</a:t>
            </a:r>
          </a:p>
          <a:p>
            <a:pPr lvl="1"/>
            <a:r>
              <a:rPr lang="fr-FR" dirty="0" smtClean="0"/>
              <a:t>ET/OU une expérimentation permettant de :</a:t>
            </a:r>
          </a:p>
          <a:p>
            <a:pPr lvl="2"/>
            <a:r>
              <a:rPr lang="fr-FR" dirty="0" smtClean="0"/>
              <a:t>Mesurer le phénomène problématique</a:t>
            </a:r>
          </a:p>
          <a:p>
            <a:pPr lvl="2"/>
            <a:r>
              <a:rPr lang="fr-FR" dirty="0" smtClean="0"/>
              <a:t>Mesurer une performance après résolution de la problématique</a:t>
            </a:r>
          </a:p>
          <a:p>
            <a:pPr lvl="2"/>
            <a:r>
              <a:rPr lang="fr-FR" dirty="0" smtClean="0"/>
              <a:t>Identifier un paramètre du modèle…</a:t>
            </a:r>
          </a:p>
          <a:p>
            <a:r>
              <a:rPr lang="fr-FR" dirty="0" smtClean="0"/>
              <a:t>Pour s’ancrer dans le concret, votre problématique peut s’appuyer sur : </a:t>
            </a:r>
          </a:p>
          <a:p>
            <a:pPr lvl="1"/>
            <a:r>
              <a:rPr lang="fr-FR" dirty="0" smtClean="0"/>
              <a:t>Un contact industriel ou dans le milieu de la recherche</a:t>
            </a:r>
          </a:p>
          <a:p>
            <a:pPr lvl="1"/>
            <a:r>
              <a:rPr lang="fr-FR" dirty="0" smtClean="0"/>
              <a:t>Une passion sportive ou technologique</a:t>
            </a:r>
          </a:p>
          <a:p>
            <a:pPr lvl="1"/>
            <a:r>
              <a:rPr lang="fr-FR" dirty="0" smtClean="0"/>
              <a:t>La validation d’une performance d’un produit commercialisé…</a:t>
            </a:r>
            <a:endParaRPr lang="fr-FR" dirty="0"/>
          </a:p>
        </p:txBody>
      </p:sp>
    </p:spTree>
    <p:extLst>
      <p:ext uri="{BB962C8B-B14F-4D97-AF65-F5344CB8AC3E}">
        <p14:creationId xmlns:p14="http://schemas.microsoft.com/office/powerpoint/2010/main" val="205815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Thème de 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b="1" dirty="0"/>
              <a:t>Milieux : interactions, interfaces, homogénéité, ruptures.</a:t>
            </a:r>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Compétences développées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lstStyle/>
          <a:p>
            <a:r>
              <a:rPr lang="fr-FR" dirty="0" smtClean="0"/>
              <a:t>Les TIPE </a:t>
            </a:r>
            <a:r>
              <a:rPr lang="fr-FR" dirty="0"/>
              <a:t>permettent à l'étudiant de développer des compétences telles que :</a:t>
            </a:r>
          </a:p>
          <a:p>
            <a:pPr lvl="1"/>
            <a:r>
              <a:rPr lang="fr-FR" dirty="0" smtClean="0"/>
              <a:t>identifier</a:t>
            </a:r>
            <a:r>
              <a:rPr lang="fr-FR" dirty="0"/>
              <a:t>, s'approprier et traiter une problématique explicitement reliée au thème ;</a:t>
            </a:r>
          </a:p>
          <a:p>
            <a:pPr lvl="1"/>
            <a:r>
              <a:rPr lang="fr-FR" dirty="0"/>
              <a:t>c</a:t>
            </a:r>
            <a:r>
              <a:rPr lang="fr-FR" dirty="0" smtClean="0"/>
              <a:t>ollecter </a:t>
            </a:r>
            <a:r>
              <a:rPr lang="fr-FR" dirty="0"/>
              <a:t>des informations pertinentes (internet, bibliothèque, littérature, contacts industriels, visites de laboratoires, etc.), les analyser, les synthétiser ;</a:t>
            </a:r>
          </a:p>
          <a:p>
            <a:pPr lvl="1"/>
            <a:r>
              <a:rPr lang="fr-FR" dirty="0"/>
              <a:t>r</a:t>
            </a:r>
            <a:r>
              <a:rPr lang="fr-FR" dirty="0" smtClean="0"/>
              <a:t>éaliser </a:t>
            </a:r>
            <a:r>
              <a:rPr lang="fr-FR" dirty="0"/>
              <a:t>une production ou une expérimentation personnelle et en exploiter les résultats ;</a:t>
            </a:r>
          </a:p>
          <a:p>
            <a:pPr lvl="1"/>
            <a:r>
              <a:rPr lang="fr-FR" dirty="0" smtClean="0"/>
              <a:t>construire </a:t>
            </a:r>
            <a:r>
              <a:rPr lang="fr-FR" dirty="0"/>
              <a:t>et valider une modélisation ;</a:t>
            </a:r>
          </a:p>
          <a:p>
            <a:pPr lvl="1"/>
            <a:r>
              <a:rPr lang="fr-FR" dirty="0" smtClean="0"/>
              <a:t>communiquer </a:t>
            </a:r>
            <a:r>
              <a:rPr lang="fr-FR" dirty="0"/>
              <a:t>sur une production ou une expérimentation personnelle.</a:t>
            </a:r>
          </a:p>
          <a:p>
            <a:endParaRPr lang="fr-FR" dirty="0"/>
          </a:p>
        </p:txBody>
      </p:sp>
    </p:spTree>
    <p:extLst>
      <p:ext uri="{BB962C8B-B14F-4D97-AF65-F5344CB8AC3E}">
        <p14:creationId xmlns:p14="http://schemas.microsoft.com/office/powerpoint/2010/main" val="93306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jalons qui vont ponctuer l’année (seront surement modifiés…)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Janvier : saisie en ligne du titre et de la motivation du choix du sujet</a:t>
            </a:r>
          </a:p>
          <a:p>
            <a:r>
              <a:rPr lang="fr-FR" dirty="0" smtClean="0"/>
              <a:t>Mars : saisie en ligne de son MCOT (Mise en cohérence des objectifs du TIPE)</a:t>
            </a:r>
          </a:p>
          <a:p>
            <a:pPr lvl="1"/>
            <a:r>
              <a:rPr lang="fr-FR" dirty="0" smtClean="0"/>
              <a:t>Positionnement thématique et mots </a:t>
            </a:r>
            <a:r>
              <a:rPr lang="fr-FR" dirty="0" err="1" smtClean="0"/>
              <a:t>cléfs</a:t>
            </a:r>
            <a:r>
              <a:rPr lang="fr-FR" dirty="0"/>
              <a:t> </a:t>
            </a:r>
            <a:r>
              <a:rPr lang="fr-FR" dirty="0" smtClean="0"/>
              <a:t>(Français, anglais)</a:t>
            </a:r>
          </a:p>
          <a:p>
            <a:pPr lvl="1"/>
            <a:r>
              <a:rPr lang="fr-FR" dirty="0" smtClean="0"/>
              <a:t>Bibliographie commentée</a:t>
            </a:r>
          </a:p>
          <a:p>
            <a:pPr lvl="1"/>
            <a:r>
              <a:rPr lang="fr-FR" dirty="0" smtClean="0"/>
              <a:t>Problématique retenue</a:t>
            </a:r>
          </a:p>
          <a:p>
            <a:pPr lvl="1"/>
            <a:r>
              <a:rPr lang="fr-FR" dirty="0" smtClean="0"/>
              <a:t>Objectifs de travail</a:t>
            </a:r>
          </a:p>
          <a:p>
            <a:pPr lvl="1"/>
            <a:r>
              <a:rPr lang="fr-FR" dirty="0" smtClean="0"/>
              <a:t>Références bibliographique</a:t>
            </a:r>
          </a:p>
          <a:p>
            <a:r>
              <a:rPr lang="fr-FR" dirty="0" smtClean="0"/>
              <a:t>Juin : </a:t>
            </a:r>
          </a:p>
          <a:p>
            <a:pPr lvl="1"/>
            <a:r>
              <a:rPr lang="fr-FR" dirty="0" smtClean="0"/>
              <a:t>Saisie d’un résumé en anglais</a:t>
            </a:r>
          </a:p>
          <a:p>
            <a:pPr lvl="1"/>
            <a:r>
              <a:rPr lang="fr-FR" dirty="0" smtClean="0"/>
              <a:t>Dépôt de son rapport final</a:t>
            </a:r>
          </a:p>
          <a:p>
            <a:pPr lvl="1"/>
            <a:r>
              <a:rPr lang="fr-FR" dirty="0" smtClean="0"/>
              <a:t>Dépôt de la présentation</a:t>
            </a:r>
            <a:endParaRPr lang="fr-FR" dirty="0"/>
          </a:p>
        </p:txBody>
      </p:sp>
    </p:spTree>
    <p:extLst>
      <p:ext uri="{BB962C8B-B14F-4D97-AF65-F5344CB8AC3E}">
        <p14:creationId xmlns:p14="http://schemas.microsoft.com/office/powerpoint/2010/main" val="94667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critères d’évaluation</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lstStyle/>
          <a:p>
            <a:r>
              <a:rPr lang="fr-FR" dirty="0" smtClean="0"/>
              <a:t>Potentiel scientifique</a:t>
            </a:r>
          </a:p>
          <a:p>
            <a:pPr lvl="1"/>
            <a:r>
              <a:rPr lang="fr-FR" dirty="0" smtClean="0"/>
              <a:t>Pertinence scientifique (être en adéquation avec les programmes de Physique-Chimie et de SII de PSI)</a:t>
            </a:r>
          </a:p>
          <a:p>
            <a:pPr lvl="1"/>
            <a:r>
              <a:rPr lang="fr-FR" dirty="0" smtClean="0"/>
              <a:t>Capacité à apprendre (s’approprier une problématique)</a:t>
            </a:r>
          </a:p>
          <a:p>
            <a:pPr lvl="1"/>
            <a:r>
              <a:rPr lang="fr-FR" dirty="0" smtClean="0"/>
              <a:t>Ouverture (décloisonnement des disciplines et situer son travail dans un contexte sociétal)</a:t>
            </a:r>
          </a:p>
          <a:p>
            <a:r>
              <a:rPr lang="fr-FR" dirty="0" smtClean="0"/>
              <a:t>Démarche scientifique</a:t>
            </a:r>
          </a:p>
          <a:p>
            <a:pPr lvl="1"/>
            <a:r>
              <a:rPr lang="fr-FR" dirty="0" smtClean="0"/>
              <a:t>Questionnement scientifique (collecter des informations, mettre en place une démarche, une expérimentation, une modélisation)</a:t>
            </a:r>
          </a:p>
          <a:p>
            <a:pPr lvl="1"/>
            <a:r>
              <a:rPr lang="fr-FR" dirty="0" smtClean="0"/>
              <a:t>Résoudre un problème</a:t>
            </a:r>
          </a:p>
          <a:p>
            <a:pPr lvl="1"/>
            <a:r>
              <a:rPr lang="fr-FR" dirty="0" smtClean="0"/>
              <a:t>Aptitude à communiquer</a:t>
            </a:r>
            <a:endParaRPr lang="fr-FR" dirty="0"/>
          </a:p>
          <a:p>
            <a:pPr lvl="1"/>
            <a:endParaRPr lang="fr-FR" dirty="0"/>
          </a:p>
        </p:txBody>
      </p:sp>
    </p:spTree>
    <p:extLst>
      <p:ext uri="{BB962C8B-B14F-4D97-AF65-F5344CB8AC3E}">
        <p14:creationId xmlns:p14="http://schemas.microsoft.com/office/powerpoint/2010/main" val="3037137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conseils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lstStyle/>
          <a:p>
            <a:r>
              <a:rPr lang="fr-FR" dirty="0" smtClean="0"/>
              <a:t>L’année est courte : 25 créneaux de 2 heures</a:t>
            </a:r>
          </a:p>
          <a:p>
            <a:r>
              <a:rPr lang="fr-FR" dirty="0" smtClean="0"/>
              <a:t>Profiter de ces créneaux pour vous consacrer entièrement au TIPE.</a:t>
            </a:r>
          </a:p>
          <a:p>
            <a:endParaRPr lang="fr-FR" dirty="0" smtClean="0"/>
          </a:p>
          <a:p>
            <a:endParaRPr lang="fr-FR" dirty="0"/>
          </a:p>
          <a:p>
            <a:r>
              <a:rPr lang="fr-FR" dirty="0" smtClean="0"/>
              <a:t>… Feuille de présence à signer le vendredi… les absences sont à justifier. </a:t>
            </a:r>
          </a:p>
          <a:p>
            <a:endParaRPr lang="fr-FR" dirty="0"/>
          </a:p>
        </p:txBody>
      </p:sp>
    </p:spTree>
    <p:extLst>
      <p:ext uri="{BB962C8B-B14F-4D97-AF65-F5344CB8AC3E}">
        <p14:creationId xmlns:p14="http://schemas.microsoft.com/office/powerpoint/2010/main" val="41918593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1071</TotalTime>
  <Words>487</Words>
  <Application>Microsoft Office PowerPoint</Application>
  <PresentationFormat>Affichage à l'écran (4:3)</PresentationFormat>
  <Paragraphs>64</Paragraphs>
  <Slides>8</Slides>
  <Notes>1</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Origine</vt:lpstr>
      <vt:lpstr>TIPE</vt:lpstr>
      <vt:lpstr>TIPE</vt:lpstr>
      <vt:lpstr>TIPE - Résumé</vt:lpstr>
      <vt:lpstr>Thème de TIPE</vt:lpstr>
      <vt:lpstr>Compétences développées</vt:lpstr>
      <vt:lpstr>Les jalons qui vont ponctuer l’année (seront surement modifiés…)</vt:lpstr>
      <vt:lpstr>Quelques critères d’évaluation</vt:lpstr>
      <vt:lpstr>Quelques conseils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pt_ptsi</cp:lastModifiedBy>
  <cp:revision>125</cp:revision>
  <cp:lastPrinted>2017-09-08T11:25:12Z</cp:lastPrinted>
  <dcterms:created xsi:type="dcterms:W3CDTF">2014-09-30T07:33:25Z</dcterms:created>
  <dcterms:modified xsi:type="dcterms:W3CDTF">2017-09-08T14:06:12Z</dcterms:modified>
</cp:coreProperties>
</file>