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8" r:id="rId3"/>
    <p:sldId id="269" r:id="rId4"/>
    <p:sldId id="270" r:id="rId5"/>
    <p:sldId id="271" r:id="rId6"/>
    <p:sldId id="267" r:id="rId7"/>
    <p:sldId id="272" r:id="rId8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B48"/>
    <a:srgbClr val="F0D5D4"/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60"/>
  </p:normalViewPr>
  <p:slideViewPr>
    <p:cSldViewPr>
      <p:cViewPr varScale="1">
        <p:scale>
          <a:sx n="60" d="100"/>
          <a:sy n="60" d="100"/>
        </p:scale>
        <p:origin x="138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494A05E-DEA9-4CEA-A63B-3593EEF3AC45}" type="datetimeFigureOut">
              <a:rPr lang="fr-FR" smtClean="0"/>
              <a:pPr/>
              <a:t>11/05/2021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t_ptsi\Desktop\Github\Informatique\P_01_Architecture\01_ArchitectureMaterielle\Cours\png\Fond_AR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9512"/>
            <a:ext cx="9144000" cy="43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t_ptsi\Desktop\Github\Informatique\P_02_AlgorithmiqueProgrammation\02_IntroductionAlgorithmique\Cours\png\Fond_AL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76"/>
            <a:ext cx="6948264" cy="33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t_ptsi\Desktop\Github\Informatique\P_03_SimulationNumerique\01_IntegrationNumerique\Cours\png\Fond_SIMU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3853958"/>
            <a:ext cx="557314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1179512"/>
            <a:ext cx="9144000" cy="8037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TIPE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PSI </a:t>
            </a:r>
            <a:r>
              <a:rPr lang="fr-FR" b="1" dirty="0">
                <a:sym typeface="Wingdings"/>
              </a:rPr>
              <a:t></a:t>
            </a:r>
            <a:endParaRPr lang="fr-FR" b="1" dirty="0"/>
          </a:p>
        </p:txBody>
      </p:sp>
      <p:pic>
        <p:nvPicPr>
          <p:cNvPr id="11" name="Picture 2" descr="C:\Users\pt_ptsi\Desktop\Github\Informatique\P_01_Architecture\01_ArchitectureMaterielle\Cours\png\logo_lyc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68988"/>
            <a:ext cx="1224136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8AAD7-EB9D-48CB-90A0-F4337159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livrables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46F1CBD-11A1-4E93-9C9D-7D8EBBC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901AFE-AC40-4CE8-BA15-89009006E7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Titre et a Mise en Cohérence des Objectifs du TIPE (</a:t>
            </a:r>
            <a:r>
              <a:rPr lang="fr-FR" dirty="0" err="1"/>
              <a:t>MCOT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Titre</a:t>
            </a:r>
          </a:p>
          <a:p>
            <a:pPr lvl="1"/>
            <a:r>
              <a:rPr lang="fr-FR" dirty="0"/>
              <a:t>Ancrage au thème (50 mots)</a:t>
            </a:r>
          </a:p>
          <a:p>
            <a:pPr lvl="1"/>
            <a:r>
              <a:rPr lang="fr-FR" dirty="0" err="1"/>
              <a:t>MCOT</a:t>
            </a:r>
            <a:endParaRPr lang="fr-FR" dirty="0"/>
          </a:p>
          <a:p>
            <a:pPr lvl="2"/>
            <a:r>
              <a:rPr lang="fr-FR" dirty="0"/>
              <a:t>Positionnements thématiques* et mots-clés* (français et anglais)</a:t>
            </a:r>
          </a:p>
          <a:p>
            <a:pPr lvl="2"/>
            <a:r>
              <a:rPr lang="fr-FR" dirty="0"/>
              <a:t>Bibliographie commentée (au maximum 650 mots)</a:t>
            </a:r>
          </a:p>
          <a:p>
            <a:pPr lvl="2"/>
            <a:r>
              <a:rPr lang="fr-FR" dirty="0"/>
              <a:t>Problématique retenue (au maximum 50 mots)</a:t>
            </a:r>
          </a:p>
          <a:p>
            <a:pPr lvl="2"/>
            <a:r>
              <a:rPr lang="fr-FR" dirty="0"/>
              <a:t>Objectifs du TIPE (au maximum 100 mots)</a:t>
            </a:r>
          </a:p>
          <a:p>
            <a:pPr lvl="2"/>
            <a:r>
              <a:rPr lang="fr-FR" dirty="0"/>
              <a:t>Liste de références bibliographiques (2 à 10 références)</a:t>
            </a:r>
          </a:p>
          <a:p>
            <a:r>
              <a:rPr lang="fr-FR" dirty="0"/>
              <a:t>Présentation</a:t>
            </a:r>
          </a:p>
          <a:p>
            <a:pPr lvl="1"/>
            <a:r>
              <a:rPr lang="fr-FR" dirty="0" err="1"/>
              <a:t>Elèv</a:t>
            </a:r>
            <a:endParaRPr lang="fr-FR" dirty="0"/>
          </a:p>
          <a:p>
            <a:r>
              <a:rPr lang="fr-FR" dirty="0"/>
              <a:t>Déroulé Opérationnel du TIPE (DOT)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769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8AAD7-EB9D-48CB-90A0-F4337159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MCOT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46F1CBD-11A1-4E93-9C9D-7D8EBBC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901AFE-AC40-4CE8-BA15-89009006E7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MCOT</a:t>
            </a:r>
            <a:endParaRPr lang="fr-FR" dirty="0"/>
          </a:p>
          <a:p>
            <a:pPr lvl="2"/>
            <a:r>
              <a:rPr lang="fr-FR" dirty="0"/>
              <a:t>Positionnements thématiques* et mots-clés* (français et anglais)</a:t>
            </a:r>
          </a:p>
          <a:p>
            <a:pPr lvl="2"/>
            <a:r>
              <a:rPr lang="fr-FR" dirty="0"/>
              <a:t>Bibliographie commentée (au maximum 650 mots)</a:t>
            </a:r>
          </a:p>
          <a:p>
            <a:pPr lvl="3"/>
            <a:r>
              <a:rPr lang="fr-FR" dirty="0"/>
              <a:t>Analyse de l’existant avec des références bibliographiques</a:t>
            </a:r>
          </a:p>
          <a:p>
            <a:pPr lvl="3"/>
            <a:r>
              <a:rPr lang="fr-FR" dirty="0"/>
              <a:t>Approche et un regard personnels sur le sujet</a:t>
            </a:r>
          </a:p>
          <a:p>
            <a:pPr lvl="2"/>
            <a:r>
              <a:rPr lang="fr-FR" dirty="0"/>
              <a:t>Problématique retenue (au maximum 50 mots)</a:t>
            </a:r>
          </a:p>
          <a:p>
            <a:pPr lvl="3"/>
            <a:r>
              <a:rPr lang="fr-FR" dirty="0"/>
              <a:t>doit clairement dégager un questionnement scientifique</a:t>
            </a:r>
          </a:p>
          <a:p>
            <a:pPr lvl="3"/>
            <a:r>
              <a:rPr lang="fr-FR" dirty="0"/>
              <a:t>Dans le cas d’un travail de groupe, cette problématique pourra être commune et issue d’un choix collectif.</a:t>
            </a:r>
          </a:p>
          <a:p>
            <a:pPr lvl="2"/>
            <a:r>
              <a:rPr lang="fr-FR" dirty="0"/>
              <a:t>Objectifs du TIPE (au maximum 100 mots)</a:t>
            </a:r>
          </a:p>
          <a:p>
            <a:pPr lvl="3"/>
            <a:r>
              <a:rPr lang="fr-FR" dirty="0"/>
              <a:t>Spécifique à chaque membre d'un éventuel groupe, cette quatrième partie permet de positionner individuellement le travail de TIPE du candidat.</a:t>
            </a:r>
          </a:p>
          <a:p>
            <a:pPr lvl="2"/>
            <a:r>
              <a:rPr lang="fr-FR" dirty="0"/>
              <a:t>Liste de références bibliographiques (2 à 10 références)</a:t>
            </a:r>
          </a:p>
          <a:p>
            <a:pPr lvl="3"/>
            <a:r>
              <a:rPr lang="fr-FR" dirty="0"/>
              <a:t>10 références scientifiquement fiables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02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7153A-317F-4F40-8A1A-C60E34B6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70F6EC-348F-4664-A503-F8F87890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E2663A-0519-4167-A711-8F13594624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numéro d'inscription en première page</a:t>
            </a:r>
          </a:p>
          <a:p>
            <a:r>
              <a:rPr lang="fr-FR" dirty="0"/>
              <a:t>format 4/3 paysage</a:t>
            </a:r>
          </a:p>
          <a:p>
            <a:r>
              <a:rPr lang="fr-FR" dirty="0"/>
              <a:t>format PDF et ne doit pas dépasser 5 Mo</a:t>
            </a:r>
          </a:p>
          <a:p>
            <a:r>
              <a:rPr lang="fr-FR" dirty="0"/>
              <a:t>Pas trop de texte</a:t>
            </a:r>
          </a:p>
          <a:p>
            <a:r>
              <a:rPr lang="fr-FR" dirty="0"/>
              <a:t>Numérotation des diapos</a:t>
            </a:r>
          </a:p>
          <a:p>
            <a:r>
              <a:rPr lang="fr-FR" dirty="0"/>
              <a:t>Sourcer les images extraites</a:t>
            </a:r>
          </a:p>
          <a:p>
            <a:r>
              <a:rPr lang="fr-FR" dirty="0"/>
              <a:t>Programmes à annexer</a:t>
            </a:r>
          </a:p>
          <a:p>
            <a:endParaRPr lang="fr-FR" dirty="0"/>
          </a:p>
          <a:p>
            <a:r>
              <a:rPr lang="fr-FR" dirty="0"/>
              <a:t>Pour la préparation, envoyez votre fichier en PDF </a:t>
            </a:r>
            <a:r>
              <a:rPr lang="fr-FR"/>
              <a:t>nommé ainsi :   </a:t>
            </a:r>
            <a:r>
              <a:rPr lang="fr-FR" dirty="0"/>
              <a:t>nn_NOM.pdf avec </a:t>
            </a:r>
            <a:r>
              <a:rPr lang="fr-FR" dirty="0" err="1"/>
              <a:t>nn</a:t>
            </a:r>
            <a:r>
              <a:rPr lang="fr-FR" dirty="0"/>
              <a:t> le numéro de l’ordre de passage.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081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1B71CF-A65E-43AD-B185-8EF5F941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28108A2-F666-4245-B72C-4BF5DEEB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9CC35C-550A-49EA-8839-141947058A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Étapes ou Séquences clés</a:t>
            </a:r>
          </a:p>
          <a:p>
            <a:r>
              <a:rPr lang="fr-FR" dirty="0"/>
              <a:t>des éléments chronologiques sur l’exécution du TIPE</a:t>
            </a:r>
          </a:p>
          <a:p>
            <a:r>
              <a:rPr lang="fr-FR" dirty="0"/>
              <a:t>Il serait utile que certains éléments de ce DOT soient mis en rapport avec les objectifs annoncés dans la </a:t>
            </a:r>
            <a:r>
              <a:rPr lang="fr-FR" dirty="0" err="1"/>
              <a:t>MCOT</a:t>
            </a:r>
            <a:r>
              <a:rPr lang="fr-FR" dirty="0"/>
              <a:t>. </a:t>
            </a:r>
          </a:p>
          <a:p>
            <a:r>
              <a:rPr lang="fr-FR" dirty="0"/>
              <a:t>Ce DOT est une séquence de 4 à 8 faits marquants (jalons) du déroulement du TIPE (y compris les difficultés rencontrées, surmontées ou non) témoignant de sa progression. Chacune de ces Étapes ou Séquences clés y est décrite dans la limite de 50 mots et saisie en ligne via l’interface </a:t>
            </a:r>
            <a:r>
              <a:rPr lang="fr-FR" dirty="0" err="1"/>
              <a:t>SCEI</a:t>
            </a:r>
            <a:r>
              <a:rPr lang="fr-FR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161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9E173-9026-44F0-8F82-1B5FAA6B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… Pour finir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257024-E9C4-4F4E-A43B-CE53FE96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B2DEB0-7D26-4D95-AFC8-61B2B77963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/>
              <a:t>Vous avez bien travaillé toute l’année !</a:t>
            </a:r>
          </a:p>
          <a:p>
            <a:endParaRPr lang="fr-FR" b="1" dirty="0"/>
          </a:p>
          <a:p>
            <a:r>
              <a:rPr lang="fr-FR" b="1" dirty="0"/>
              <a:t>Ayez confiance en vous !</a:t>
            </a:r>
          </a:p>
          <a:p>
            <a:endParaRPr lang="fr-FR" b="1" dirty="0"/>
          </a:p>
          <a:p>
            <a:r>
              <a:rPr lang="fr-FR" b="1" dirty="0"/>
              <a:t>Un bon TIPE n’est pas un TIPE qui répond à la problématique, mais un TIPE qui montre toute la démarche et tous les résultats qui tendent vers le résultat !</a:t>
            </a:r>
          </a:p>
        </p:txBody>
      </p:sp>
    </p:spTree>
    <p:extLst>
      <p:ext uri="{BB962C8B-B14F-4D97-AF65-F5344CB8AC3E}">
        <p14:creationId xmlns:p14="http://schemas.microsoft.com/office/powerpoint/2010/main" val="292318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E569F-E19F-493A-B5F8-1258D79B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continuer …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3A4FEC3-6664-4248-A0E1-DA5C3877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AAA79D8-FB70-4982-9D2A-7553E23B18C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1520" y="1234864"/>
            <a:ext cx="3023248" cy="4926775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B8439CE-198C-4365-AE40-8943EBC0B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768" y="1234864"/>
            <a:ext cx="3126116" cy="496726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7DD50C5-D711-4052-90EB-D3B1685B1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84" y="3501008"/>
            <a:ext cx="2406376" cy="245093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50F97C-E7B7-479E-9C47-B500607DD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374" y="1142599"/>
            <a:ext cx="2524014" cy="180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96</TotalTime>
  <Words>401</Words>
  <Application>Microsoft Office PowerPoint</Application>
  <PresentationFormat>Affichage à l'écran (4:3)</PresentationFormat>
  <Paragraphs>58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Bookman Old Style</vt:lpstr>
      <vt:lpstr>Calibri</vt:lpstr>
      <vt:lpstr>Gill Sans MT</vt:lpstr>
      <vt:lpstr>Wingdings</vt:lpstr>
      <vt:lpstr>Wingdings 3</vt:lpstr>
      <vt:lpstr>Origine</vt:lpstr>
      <vt:lpstr>TIPE</vt:lpstr>
      <vt:lpstr>Les livrables</vt:lpstr>
      <vt:lpstr>MCOT</vt:lpstr>
      <vt:lpstr>Présentation</vt:lpstr>
      <vt:lpstr>DOT</vt:lpstr>
      <vt:lpstr>… Pour finir</vt:lpstr>
      <vt:lpstr>Pour continuer …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SII en PSI</dc:title>
  <dc:creator>Xavier Pessoles</dc:creator>
  <cp:lastModifiedBy>Xavier PESSOLES</cp:lastModifiedBy>
  <cp:revision>152</cp:revision>
  <cp:lastPrinted>2017-09-08T11:25:12Z</cp:lastPrinted>
  <dcterms:created xsi:type="dcterms:W3CDTF">2014-09-30T07:33:25Z</dcterms:created>
  <dcterms:modified xsi:type="dcterms:W3CDTF">2021-05-11T08:59:35Z</dcterms:modified>
</cp:coreProperties>
</file>