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58" r:id="rId7"/>
    <p:sldId id="265" r:id="rId8"/>
    <p:sldId id="266" r:id="rId9"/>
    <p:sldId id="263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>
        <p:scale>
          <a:sx n="140" d="100"/>
          <a:sy n="140" d="100"/>
        </p:scale>
        <p:origin x="-72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15/04/2018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15/04/2018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15/04/2018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15/04/2018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Couple moteur calculé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?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 smtClean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000" dirty="0">
                    <a:solidFill>
                      <a:schemeClr val="tx1"/>
                    </a:solidFill>
                  </a:rPr>
                  <a:t>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mesurée </a:t>
                </a:r>
                <a:r>
                  <a:rPr lang="fr-FR" sz="1000" dirty="0">
                    <a:solidFill>
                      <a:schemeClr val="tx1"/>
                    </a:solidFill>
                  </a:rPr>
                  <a:t>sous  </a:t>
                </a:r>
                <a:r>
                  <a:rPr lang="fr-FR" sz="1000" dirty="0" smtClean="0">
                    <a:solidFill>
                      <a:schemeClr val="tx1"/>
                    </a:solidFill>
                  </a:rPr>
                  <a:t>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 smtClean="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 smtClean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OUI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 smtClean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  <a:endParaRPr lang="fr-FR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3"/>
                </a:solidFill>
              </a:rPr>
              <a:t>3</a:t>
            </a:r>
            <a:endParaRPr lang="fr-FR" sz="1400" b="1" dirty="0">
              <a:solidFill>
                <a:schemeClr val="accent3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4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rme libre 37"/>
          <p:cNvSpPr/>
          <p:nvPr/>
        </p:nvSpPr>
        <p:spPr>
          <a:xfrm flipV="1">
            <a:off x="539552" y="2028210"/>
            <a:ext cx="1224136" cy="146042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orme libre 23"/>
          <p:cNvSpPr/>
          <p:nvPr/>
        </p:nvSpPr>
        <p:spPr>
          <a:xfrm>
            <a:off x="539552" y="1700808"/>
            <a:ext cx="1224136" cy="146042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169168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1080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759493" y="1471793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93" y="1471793"/>
                <a:ext cx="777842" cy="246221"/>
              </a:xfrm>
              <a:prstGeom prst="rect">
                <a:avLst/>
              </a:prstGeom>
              <a:blipFill rotWithShape="1">
                <a:blip r:embed="rId2"/>
                <a:stretch>
                  <a:fillRect t="-4878" r="-8661"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77346" y="1718014"/>
                <a:ext cx="54854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0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00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46" y="1718014"/>
                <a:ext cx="548548" cy="246221"/>
              </a:xfrm>
              <a:prstGeom prst="rect">
                <a:avLst/>
              </a:prstGeom>
              <a:blipFill rotWithShape="1">
                <a:blip r:embed="rId3"/>
                <a:stretch>
                  <a:fillRect t="-5000" r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760796" y="2163024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96" y="2163024"/>
                <a:ext cx="777842" cy="246221"/>
              </a:xfrm>
              <a:prstGeom prst="rect">
                <a:avLst/>
              </a:prstGeom>
              <a:blipFill rotWithShape="1">
                <a:blip r:embed="rId4"/>
                <a:stretch>
                  <a:fillRect t="-5000" r="-8661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9786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691680" y="2409245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 smtClean="0">
                <a:solidFill>
                  <a:schemeClr val="accent2"/>
                </a:solidFill>
              </a:rPr>
              <a:t>2</a:t>
            </a:r>
            <a:endParaRPr lang="fr-FR" sz="1400" b="1" baseline="-25000" dirty="0">
              <a:solidFill>
                <a:schemeClr val="accent2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5"/>
            <a:endCxn id="4" idx="2"/>
          </p:cNvCxnSpPr>
          <p:nvPr/>
        </p:nvCxnSpPr>
        <p:spPr>
          <a:xfrm>
            <a:off x="569379" y="2059050"/>
            <a:ext cx="1122301" cy="494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20294915">
                <a:off x="701499" y="1429981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94915">
                <a:off x="701499" y="1429981"/>
                <a:ext cx="777842" cy="246221"/>
              </a:xfrm>
              <a:prstGeom prst="rect">
                <a:avLst/>
              </a:prstGeom>
              <a:blipFill rotWithShape="1">
                <a:blip r:embed="rId2"/>
                <a:stretch>
                  <a:fillRect t="-5814" r="-5224" b="-34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20302500">
                <a:off x="884171" y="1583938"/>
                <a:ext cx="54854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0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00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02500">
                <a:off x="884171" y="1583938"/>
                <a:ext cx="548548" cy="246221"/>
              </a:xfrm>
              <a:prstGeom prst="rect">
                <a:avLst/>
              </a:prstGeom>
              <a:blipFill rotWithShape="1">
                <a:blip r:embed="rId3"/>
                <a:stretch>
                  <a:fillRect t="-11111" r="-1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/>
              <p:cNvSpPr txBox="1"/>
              <p:nvPr/>
            </p:nvSpPr>
            <p:spPr>
              <a:xfrm rot="1457902">
                <a:off x="719076" y="2254771"/>
                <a:ext cx="72558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 smtClean="0"/>
                  <a:t>Glissière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57902">
                <a:off x="719076" y="2254771"/>
                <a:ext cx="725583" cy="246221"/>
              </a:xfrm>
              <a:prstGeom prst="rect">
                <a:avLst/>
              </a:prstGeom>
              <a:blipFill rotWithShape="1">
                <a:blip r:embed="rId4"/>
                <a:stretch>
                  <a:fillRect r="-13386" b="-23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Ellipse 12"/>
          <p:cNvSpPr/>
          <p:nvPr/>
        </p:nvSpPr>
        <p:spPr>
          <a:xfrm>
            <a:off x="1691680" y="1268760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endParaRPr lang="fr-FR" sz="1400" b="1" baseline="-25000" dirty="0">
              <a:solidFill>
                <a:schemeClr val="accent4"/>
              </a:solidFill>
            </a:endParaRPr>
          </a:p>
        </p:txBody>
      </p:sp>
      <p:cxnSp>
        <p:nvCxnSpPr>
          <p:cNvPr id="15" name="Connecteur droit 14"/>
          <p:cNvCxnSpPr>
            <a:stCxn id="8" idx="7"/>
            <a:endCxn id="13" idx="2"/>
          </p:cNvCxnSpPr>
          <p:nvPr/>
        </p:nvCxnSpPr>
        <p:spPr>
          <a:xfrm flipV="1">
            <a:off x="569379" y="1412776"/>
            <a:ext cx="1122301" cy="442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3" idx="4"/>
            <a:endCxn id="4" idx="0"/>
          </p:cNvCxnSpPr>
          <p:nvPr/>
        </p:nvCxnSpPr>
        <p:spPr>
          <a:xfrm>
            <a:off x="1835696" y="1556792"/>
            <a:ext cx="0" cy="852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1496854" y="1859907"/>
            <a:ext cx="10679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lang="fr-FR" sz="1000" dirty="0" smtClean="0"/>
              <a:t>Poulie – courroie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58152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3"/>
                </a:solidFill>
              </a:rPr>
              <a:t>3</a:t>
            </a:r>
            <a:endParaRPr lang="fr-FR" sz="1400" b="1" dirty="0">
              <a:solidFill>
                <a:schemeClr val="accent3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4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28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40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>
            <a:stCxn id="7" idx="1"/>
            <a:endCxn id="8" idx="7"/>
          </p:cNvCxnSpPr>
          <p:nvPr/>
        </p:nvCxnSpPr>
        <p:spPr>
          <a:xfrm rot="16200000" flipV="1">
            <a:off x="1943708" y="481051"/>
            <a:ext cx="12700" cy="2748658"/>
          </a:xfrm>
          <a:prstGeom prst="curvedConnector3">
            <a:avLst>
              <a:gd name="adj1" fmla="val 2132134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401732" y="1340768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Liaison à définir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5676875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487</Words>
  <Application>Microsoft Office PowerPoint</Application>
  <PresentationFormat>Affichage à l'écran (4:3)</PresentationFormat>
  <Paragraphs>94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36</cp:revision>
  <dcterms:created xsi:type="dcterms:W3CDTF">2018-03-22T21:06:39Z</dcterms:created>
  <dcterms:modified xsi:type="dcterms:W3CDTF">2018-04-15T19:13:52Z</dcterms:modified>
</cp:coreProperties>
</file>