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81" r:id="rId9"/>
    <p:sldId id="294" r:id="rId10"/>
    <p:sldId id="303" r:id="rId11"/>
    <p:sldId id="298" r:id="rId12"/>
    <p:sldId id="297" r:id="rId13"/>
    <p:sldId id="304" r:id="rId14"/>
    <p:sldId id="289" r:id="rId15"/>
    <p:sldId id="300" r:id="rId16"/>
    <p:sldId id="302" r:id="rId17"/>
    <p:sldId id="290" r:id="rId18"/>
    <p:sldId id="291" r:id="rId19"/>
    <p:sldId id="301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21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858000" y="648115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D27C54C-DFCA-4C1C-98F3-8DE687383167}" type="datetime1">
              <a:rPr lang="fr-FR" smtClean="0"/>
              <a:t>16/10/2014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899D-9F3C-4ABE-BA84-F25EF89BB081}" type="datetime1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473F-1901-47E5-A99C-ECDA84858B6A}" type="datetime1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7828-3A38-4371-AE33-4D14212324E2}" type="datetime1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6890A7-770F-464E-A62C-A8AD5C6D3B0F}" type="datetime1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E0CB-B116-4B26-B87E-0DD86022B6DC}" type="datetime1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CB-5001-41E4-8827-92AB221C0E18}" type="datetime1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94E-EBBC-4E5C-9620-CAFB9AE7494D}" type="datetime1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7C28-2B37-4CAA-827C-25F24B4371B5}" type="datetime1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44C6-7255-4AD0-BF87-CAF07C39F9A7}" type="datetime1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418-5A23-4BF4-B6A2-3306A29A537E}" type="datetime1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891464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4E3EA3-32E7-4C6A-ADE4-3C6C92243900}" type="datetime1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6868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3</a:t>
            </a:r>
            <a:br>
              <a:rPr lang="fr-FR" dirty="0" smtClean="0"/>
            </a:br>
            <a:r>
              <a:rPr lang="fr-FR" dirty="0" smtClean="0"/>
              <a:t>Analyse et modélisation du comportement d'un système de transmission mécanique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Compresseur de climatiseur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7158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143240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215074" y="2000240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572264" y="785794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IMAGE DU SCHEMA CINEMATIQUE</a:t>
            </a:r>
          </a:p>
        </p:txBody>
      </p:sp>
      <p:pic>
        <p:nvPicPr>
          <p:cNvPr id="21" name="Image 20" descr="G:\Github\TP_Documents\Winch\SysML\SysML_Requirements_Diagram__Exigences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71480"/>
            <a:ext cx="1928826" cy="11078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23 – 15 – 16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3 – 5 – 6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 l’embrayage électromagnétique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pièces. (Voir représentation sur le GDI)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 la liaison 2 – 3 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pièces. 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SUPERPOSITION DU 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DU PLAN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SEUL 2D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 3D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</a:t>
            </a:r>
            <a:r>
              <a:rPr lang="fr-FR" sz="2400" dirty="0" smtClean="0">
                <a:solidFill>
                  <a:srgbClr val="FF0000"/>
                </a:solidFill>
              </a:rPr>
              <a:t>3D (AVEC 1 SEUL PISTON)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Quelle est la cylindrée du compresseur ?</a:t>
            </a:r>
          </a:p>
          <a:p>
            <a:pPr lvl="1"/>
            <a:r>
              <a:rPr lang="fr-FR" dirty="0" smtClean="0"/>
              <a:t>Comment la compression est-elle obtenue ?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Comment sont-elles obtenues ?</a:t>
            </a:r>
          </a:p>
          <a:p>
            <a:pPr lvl="2"/>
            <a:r>
              <a:rPr lang="fr-FR" dirty="0" smtClean="0"/>
              <a:t>Solutions technologiques pour assurer les démultiplications ?</a:t>
            </a:r>
          </a:p>
          <a:p>
            <a:pPr lvl="3"/>
            <a:r>
              <a:rPr lang="fr-FR" dirty="0" smtClean="0"/>
              <a:t>Solution 1</a:t>
            </a:r>
          </a:p>
          <a:p>
            <a:pPr lvl="3"/>
            <a:r>
              <a:rPr lang="fr-FR" dirty="0" smtClean="0"/>
              <a:t>Solution 2</a:t>
            </a:r>
          </a:p>
          <a:p>
            <a:pPr lvl="3"/>
            <a:r>
              <a:rPr lang="fr-FR" dirty="0" smtClean="0"/>
              <a:t>…</a:t>
            </a:r>
          </a:p>
          <a:p>
            <a:pPr lvl="3"/>
            <a:r>
              <a:rPr lang="fr-FR" dirty="0" smtClean="0"/>
              <a:t>Solution n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  <a:endParaRPr lang="fr-FR" sz="16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sp>
        <p:nvSpPr>
          <p:cNvPr id="27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endParaRPr lang="fr-FR" sz="1800" dirty="0" smtClean="0"/>
          </a:p>
          <a:p>
            <a:r>
              <a:rPr lang="fr-FR" sz="2000" dirty="0" smtClean="0"/>
              <a:t>Quantification des écarts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grpSp>
        <p:nvGrpSpPr>
          <p:cNvPr id="3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Préciser sur quel écart on a travaillé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Donner des valeurs des performances et des écarts mesurables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Quelle est la cylindrée du compresseur de climatiseur ?</a:t>
            </a:r>
          </a:p>
          <a:p>
            <a:pPr lvl="1"/>
            <a:r>
              <a:rPr lang="fr-FR" dirty="0" smtClean="0"/>
              <a:t>Comment la compression est-elle obtenue ?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 (ou la rajouter si elle n’existe pas). 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le fonctionnement du winch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pourquoi on se pose le problème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Indiquer les constituants du compresseur (Chaîne fonctionnelle, IBD, autre)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système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Plan du système colorié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Ajouter le plan du système colorié en tenant compte des classes d’équivalence cinématique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Entourer les zones étudiées juste après</a:t>
            </a: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Identification des composants – Liaison bielle 14 – plateau 3 </a:t>
            </a:r>
            <a:r>
              <a:rPr lang="fr-FR" b="1" dirty="0" smtClean="0">
                <a:solidFill>
                  <a:srgbClr val="FF0000"/>
                </a:solidFill>
              </a:rPr>
              <a:t>EXEMPLE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143512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Sphère – sphère 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Liaison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sphérique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3000396" cy="318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Groupe 24"/>
          <p:cNvGrpSpPr/>
          <p:nvPr/>
        </p:nvGrpSpPr>
        <p:grpSpPr>
          <a:xfrm>
            <a:off x="5286380" y="4286256"/>
            <a:ext cx="1928825" cy="714380"/>
            <a:chOff x="5607852" y="3893347"/>
            <a:chExt cx="1928825" cy="714380"/>
          </a:xfrm>
        </p:grpSpPr>
        <p:sp>
          <p:nvSpPr>
            <p:cNvPr id="12" name="Ellipse 11"/>
            <p:cNvSpPr/>
            <p:nvPr/>
          </p:nvSpPr>
          <p:spPr>
            <a:xfrm>
              <a:off x="6429388" y="4000504"/>
              <a:ext cx="500066" cy="5000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>
              <a:stCxn id="12" idx="2"/>
            </p:cNvCxnSpPr>
            <p:nvPr/>
          </p:nvCxnSpPr>
          <p:spPr>
            <a:xfrm rot="10800000" flipV="1">
              <a:off x="5607852" y="4250537"/>
              <a:ext cx="821537" cy="714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6322231" y="3893347"/>
              <a:ext cx="714380" cy="714380"/>
            </a:xfrm>
            <a:prstGeom prst="arc">
              <a:avLst>
                <a:gd name="adj1" fmla="val 16200000"/>
                <a:gd name="adj2" fmla="val 536000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18"/>
            <p:cNvCxnSpPr/>
            <p:nvPr/>
          </p:nvCxnSpPr>
          <p:spPr>
            <a:xfrm flipV="1">
              <a:off x="7036611" y="4107661"/>
              <a:ext cx="357190" cy="7143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V="1">
              <a:off x="7250925" y="4250537"/>
              <a:ext cx="428628" cy="14287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072066" y="2428868"/>
            <a:ext cx="261326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522</TotalTime>
  <Words>810</Words>
  <Application>Microsoft Office PowerPoint</Application>
  <PresentationFormat>Affichage à l'écran (4:3)</PresentationFormat>
  <Paragraphs>199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Origine</vt:lpstr>
      <vt:lpstr>Cycle de TP 3 Analyse et modélisation du comportement d'un système de transmission mécanique</vt:lpstr>
      <vt:lpstr>Présentation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Modélisation du système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Conclusion</vt:lpstr>
      <vt:lpstr>Présentation Modélisation du système Conclusion</vt:lpstr>
      <vt:lpstr>Présentation Modélisation du système Conclusion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3 Modélisation cinématique</dc:title>
  <dc:creator>Xavier Pessoles</dc:creator>
  <cp:lastModifiedBy>Xavier Pessoles</cp:lastModifiedBy>
  <cp:revision>97</cp:revision>
  <dcterms:created xsi:type="dcterms:W3CDTF">2014-09-30T07:33:25Z</dcterms:created>
  <dcterms:modified xsi:type="dcterms:W3CDTF">2014-10-16T10:23:54Z</dcterms:modified>
</cp:coreProperties>
</file>