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3" r:id="rId10"/>
    <p:sldId id="303" r:id="rId11"/>
    <p:sldId id="294" r:id="rId12"/>
    <p:sldId id="304" r:id="rId13"/>
    <p:sldId id="305" r:id="rId14"/>
    <p:sldId id="306" r:id="rId15"/>
    <p:sldId id="307" r:id="rId16"/>
    <p:sldId id="289" r:id="rId17"/>
    <p:sldId id="300" r:id="rId18"/>
    <p:sldId id="308" r:id="rId19"/>
    <p:sldId id="290" r:id="rId20"/>
    <p:sldId id="291" r:id="rId21"/>
    <p:sldId id="30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5FC-E7C3-4DF4-8DC3-07643F04E891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D51E-0EE7-4E13-8098-022F05F52CB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3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1FBEEFA-F039-4E7A-AB6C-CB73B516B162}" type="datetime1">
              <a:rPr lang="fr-FR" smtClean="0"/>
              <a:t>16/10/2014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187624" y="6355080"/>
            <a:ext cx="7956376" cy="36576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1FAD-1F7B-43E9-B7D6-9D539796DB42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02E-F122-49F0-B0E8-52106486501C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F36E-1A48-4C4A-885E-EFFF29D17BA7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A0567B5-2BA4-44EE-AE21-B2E49D129E52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EFE8-F341-4096-A015-3583DCB903E7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160-EB61-49DF-BDF3-45E42EBECC41}" type="datetime1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F6FD-6896-4567-8D62-B14C91C97CC8}" type="datetime1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516C-54A3-4FF4-844C-8E897BAA3A61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C908-C8CE-4774-84EB-9F5F11493F47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AE7-BE06-4891-A10B-3089602062E0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FB4D0E-F0A0-4B5C-8D44-2E46353A4BCF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74682" y="6356350"/>
            <a:ext cx="811211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Perforateur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097" y="0"/>
            <a:ext cx="2376969" cy="20208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sm" len="lg"/>
          </a:ln>
          <a:effectLst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43372" y="1071546"/>
          <a:ext cx="1643074" cy="144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 bitmap" r:id="rId5" imgW="7497221" imgH="6609524" progId="PBrush">
                  <p:embed/>
                </p:oleObj>
              </mc:Choice>
              <mc:Fallback>
                <p:oleObj name="Image bitmap" r:id="rId5" imgW="7497221" imgH="66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1071546"/>
                        <a:ext cx="1643074" cy="144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Identification des composants – Liaison pignon 19 – Ensemble rotor 13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perçage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Liaison vilebrequin 20 – Roulement 37 – Carter intermédiaire 4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perçage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transmission 17 – Carter 4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perçage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29 – 40 – 20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23 – 29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23 – 24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43362" cy="4942538"/>
          </a:xfrm>
        </p:spPr>
        <p:txBody>
          <a:bodyPr/>
          <a:lstStyle/>
          <a:p>
            <a:r>
              <a:rPr lang="fr-FR" dirty="0" smtClean="0"/>
              <a:t>Schéma cinématique 2D perçage seul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714876" y="1214422"/>
            <a:ext cx="4043362" cy="49425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fr-FR" sz="2400" dirty="0" smtClean="0"/>
              <a:t>Schéma cinématique 3D perçage seul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43362" cy="4942538"/>
          </a:xfrm>
        </p:spPr>
        <p:txBody>
          <a:bodyPr/>
          <a:lstStyle/>
          <a:p>
            <a:r>
              <a:rPr lang="fr-FR" dirty="0" smtClean="0"/>
              <a:t>Schéma cinématique 2D burinage seul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714876" y="1214422"/>
            <a:ext cx="4043362" cy="49425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fr-FR" sz="2400" dirty="0" smtClean="0"/>
              <a:t>Schéma cinématique 3D burinage seul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démultiplication réalisée par le perforateur ?</a:t>
            </a:r>
          </a:p>
          <a:p>
            <a:pPr lvl="2"/>
            <a:r>
              <a:rPr lang="fr-FR" dirty="0" smtClean="0"/>
              <a:t>Démultiplication mesurée :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Solutions technologiques permettant d’assurer les différentes configurations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1472" y="192880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A FAIRE : ESSAYER LE PERFORATEUR DANS LES 4 COMBINAISONS RENDUES POSSIBLES PAR LES BOUTONS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Quels sont les différents mode de fonctionnement du perforateur ? Comment sont-ils obtenus ?</a:t>
            </a:r>
          </a:p>
          <a:p>
            <a:pPr lvl="1"/>
            <a:r>
              <a:rPr lang="fr-FR" dirty="0" smtClean="0"/>
              <a:t>Quel est le rapport de transmission en mode-perçage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perforateur. Quels sont les différents mode de fonctionnement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perforateur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Identifier les zones permettant le </a:t>
            </a:r>
            <a:r>
              <a:rPr lang="fr-FR" b="1" dirty="0" err="1" smtClean="0">
                <a:solidFill>
                  <a:srgbClr val="FF0000"/>
                </a:solidFill>
              </a:rPr>
              <a:t>percçage</a:t>
            </a:r>
            <a:r>
              <a:rPr lang="fr-FR" b="1" dirty="0" smtClean="0">
                <a:solidFill>
                  <a:srgbClr val="FF0000"/>
                </a:solidFill>
              </a:rPr>
              <a:t> et les zones permettant le burinage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3357586" cy="467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401080" cy="642942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Identification des composants – EXEMPLE : Liaison arbre moteur – Bâti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5" name="Ellipse 14"/>
          <p:cNvSpPr/>
          <p:nvPr/>
        </p:nvSpPr>
        <p:spPr>
          <a:xfrm>
            <a:off x="1214414" y="2357430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rot="5400000" flipH="1" flipV="1">
            <a:off x="4321967" y="5500702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6822297" y="5464983"/>
            <a:ext cx="428628" cy="214314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714876" y="3357562"/>
            <a:ext cx="4214842" cy="150019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</a:rPr>
              <a:t>2 roulements à billes à contact radial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</a:rPr>
              <a:t>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Cylindre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cylindre L/D &lt; 0,5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fr-FR" sz="2400" baseline="0" dirty="0" smtClean="0">
                <a:solidFill>
                  <a:srgbClr val="FF0000"/>
                </a:solidFill>
              </a:rPr>
              <a:t>Petite portion</a:t>
            </a:r>
            <a:r>
              <a:rPr lang="fr-FR" sz="2400" dirty="0" smtClean="0">
                <a:solidFill>
                  <a:srgbClr val="FF0000"/>
                </a:solidFill>
              </a:rPr>
              <a:t> plane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Liaison rotule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>
            <a:off x="1428728" y="0"/>
            <a:ext cx="6643734" cy="3929066"/>
          </a:xfrm>
          <a:prstGeom prst="arc">
            <a:avLst>
              <a:gd name="adj1" fmla="val 5222249"/>
              <a:gd name="adj2" fmla="val 10017497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1714480" y="4143380"/>
            <a:ext cx="6357982" cy="3857652"/>
          </a:xfrm>
          <a:prstGeom prst="arc">
            <a:avLst>
              <a:gd name="adj1" fmla="val 5587006"/>
              <a:gd name="adj2" fmla="val 10809242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807745" y="978677"/>
            <a:ext cx="152877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Ellipse 21"/>
          <p:cNvSpPr/>
          <p:nvPr/>
        </p:nvSpPr>
        <p:spPr>
          <a:xfrm>
            <a:off x="1214414" y="6000768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857752" y="5000636"/>
            <a:ext cx="214314" cy="2143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857752" y="5786454"/>
            <a:ext cx="214314" cy="2143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786314" y="4929198"/>
            <a:ext cx="357190" cy="357190"/>
          </a:xfrm>
          <a:prstGeom prst="arc">
            <a:avLst>
              <a:gd name="adj1" fmla="val 17140767"/>
              <a:gd name="adj2" fmla="val 40240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4786314" y="5715016"/>
            <a:ext cx="357190" cy="357190"/>
          </a:xfrm>
          <a:prstGeom prst="arc">
            <a:avLst>
              <a:gd name="adj1" fmla="val 17140767"/>
              <a:gd name="adj2" fmla="val 40240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 rot="10800000" flipV="1">
            <a:off x="5143504" y="5110178"/>
            <a:ext cx="14287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10800000" flipV="1">
            <a:off x="5143504" y="5929330"/>
            <a:ext cx="14287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4849816" y="5507848"/>
            <a:ext cx="872336" cy="7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 flipH="1" flipV="1">
            <a:off x="6392082" y="5571346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3570" y="535782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rot="10800000">
            <a:off x="6929454" y="5286388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10800000">
            <a:off x="6929454" y="5857892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0800000">
            <a:off x="7143768" y="5572140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6" descr="http://librairie.orexad.com/portail/imagesweb/produits/1011503_3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1714488"/>
            <a:ext cx="1500198" cy="1547976"/>
          </a:xfrm>
          <a:prstGeom prst="rect">
            <a:avLst/>
          </a:prstGeom>
          <a:noFill/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527</TotalTime>
  <Words>1008</Words>
  <Application>Microsoft Office PowerPoint</Application>
  <PresentationFormat>Affichage à l'écran (4:3)</PresentationFormat>
  <Paragraphs>226</Paragraphs>
  <Slides>21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Origine</vt:lpstr>
      <vt:lpstr>Image bitmap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Xavier Pessoles</cp:lastModifiedBy>
  <cp:revision>100</cp:revision>
  <dcterms:created xsi:type="dcterms:W3CDTF">2014-09-30T07:33:25Z</dcterms:created>
  <dcterms:modified xsi:type="dcterms:W3CDTF">2014-10-16T10:29:30Z</dcterms:modified>
</cp:coreProperties>
</file>