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2" r:id="rId3"/>
    <p:sldId id="257" r:id="rId4"/>
    <p:sldId id="258" r:id="rId5"/>
    <p:sldId id="259" r:id="rId6"/>
    <p:sldId id="260" r:id="rId7"/>
    <p:sldId id="278" r:id="rId8"/>
    <p:sldId id="281" r:id="rId9"/>
    <p:sldId id="293" r:id="rId10"/>
    <p:sldId id="294" r:id="rId11"/>
    <p:sldId id="298" r:id="rId12"/>
    <p:sldId id="297" r:id="rId13"/>
    <p:sldId id="299" r:id="rId14"/>
    <p:sldId id="289" r:id="rId15"/>
    <p:sldId id="300" r:id="rId16"/>
    <p:sldId id="302" r:id="rId17"/>
    <p:sldId id="290" r:id="rId18"/>
    <p:sldId id="291" r:id="rId19"/>
    <p:sldId id="301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2E27E-B473-46B4-AD9C-25F030FA5636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BB41B-A906-4275-AF44-E2871D876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096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95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858000" y="6492240"/>
            <a:ext cx="2286000" cy="365760"/>
          </a:xfrm>
        </p:spPr>
        <p:txBody>
          <a:bodyPr/>
          <a:lstStyle>
            <a:lvl1pPr algn="r">
              <a:defRPr sz="1400"/>
            </a:lvl1pPr>
          </a:lstStyle>
          <a:p>
            <a:fld id="{FE5A2520-9F6A-4018-A1BE-84AB0F06A805}" type="datetime1">
              <a:rPr lang="fr-FR" smtClean="0"/>
              <a:pPr/>
              <a:t>16/10/2014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9144000" cy="365760"/>
          </a:xfrm>
        </p:spPr>
        <p:txBody>
          <a:bodyPr/>
          <a:lstStyle>
            <a:lvl1pPr algn="ctr">
              <a:defRPr sz="1100"/>
            </a:lvl1pPr>
          </a:lstStyle>
          <a:p>
            <a:r>
              <a:rPr lang="fr-FR" smtClean="0"/>
              <a:t>Modeles de Xavier PESSOLES - Jean-Pierre PUPIER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0" y="649224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ABA2-F262-4AF4-AFAE-956764F428DE}" type="datetime1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E20C-7B78-46AB-8A1E-B8B173F49169}" type="datetime1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B62-6A1E-4C19-B236-815C7D3A42CC}" type="datetime1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760"/>
          </a:xfrm>
        </p:spPr>
        <p:txBody>
          <a:bodyPr/>
          <a:lstStyle>
            <a:lvl1pPr algn="ctr">
              <a:defRPr sz="1100"/>
            </a:lvl1pPr>
          </a:lstStyle>
          <a:p>
            <a:r>
              <a:rPr lang="fr-FR" smtClean="0"/>
              <a:t>Modeles de Xavier PESSOLES -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858000" y="6357958"/>
            <a:ext cx="2286000" cy="365760"/>
          </a:xfrm>
        </p:spPr>
        <p:txBody>
          <a:bodyPr/>
          <a:lstStyle>
            <a:lvl1pPr algn="r">
              <a:defRPr/>
            </a:lvl1pPr>
          </a:lstStyle>
          <a:p>
            <a:fld id="{F5658B01-E1AE-45DA-AE55-78F0425516B6}" type="datetime1">
              <a:rPr lang="fr-FR" smtClean="0"/>
              <a:pPr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6357958"/>
            <a:ext cx="9144000" cy="365760"/>
          </a:xfrm>
        </p:spPr>
        <p:txBody>
          <a:bodyPr/>
          <a:lstStyle>
            <a:lvl1pPr algn="ctr">
              <a:defRPr sz="1200"/>
            </a:lvl1pPr>
          </a:lstStyle>
          <a:p>
            <a:r>
              <a:rPr lang="fr-FR" smtClean="0"/>
              <a:t>Modèles de Xavier PESSOLES - Jean-Pierre PUPIER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357958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AA99-41DF-4423-AD54-3C699C50F91D}" type="datetime1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5B88-F992-4112-89DD-A906107AFCEC}" type="datetime1">
              <a:rPr lang="fr-FR" smtClean="0"/>
              <a:t>16/10/2014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805C-CE5B-4A91-AA6A-BFDA20396795}" type="datetime1">
              <a:rPr lang="fr-FR" smtClean="0"/>
              <a:t>16/10/2014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9709-21AA-4353-AF6E-4E1B77C4351D}" type="datetime1">
              <a:rPr lang="fr-FR" smtClean="0"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B1AB-8713-4914-85CE-94E5C38FB756}" type="datetime1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70B5-F33B-4B04-B620-295CF7579A7B}" type="datetime1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8374BE-304F-423A-89F4-B120D0A9B9D7}" type="datetime1">
              <a:rPr lang="fr-FR" smtClean="0"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Modeles de Xavier PESSOLES - Jean-Pierre PUPIER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de TP 3</a:t>
            </a:r>
            <a:br>
              <a:rPr lang="fr-FR" dirty="0" smtClean="0"/>
            </a:br>
            <a:r>
              <a:rPr lang="fr-FR" dirty="0" smtClean="0"/>
              <a:t>Analyse et modélisation du comportement d'un système de transmission mécanique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Winch de Bateau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57158" y="20002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Cahier des charges</a:t>
            </a:r>
            <a:endParaRPr lang="fr-FR" i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3143240" y="20002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réel</a:t>
            </a:r>
            <a:endParaRPr lang="fr-FR" i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6215074" y="2000240"/>
            <a:ext cx="292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modélisé</a:t>
            </a:r>
            <a:endParaRPr lang="fr-FR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6572264" y="785794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IMAGE DU SCHEMA CINEMATIQUE</a:t>
            </a:r>
          </a:p>
        </p:txBody>
      </p:sp>
      <p:pic>
        <p:nvPicPr>
          <p:cNvPr id="20" name="Image 19" descr="http://www.uship.fr/images/rep_articles/grandes/16670_16671_1667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06" y="428604"/>
            <a:ext cx="1140310" cy="143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 descr="G:\Github\TP_Documents\Winch\SysML\SysML_Requirements_Diagram__Exigences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71480"/>
            <a:ext cx="1928826" cy="11078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Modèles de Xavier PESSOLES - Jean-Pierre PUPIER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/>
          </a:bodyPr>
          <a:lstStyle/>
          <a:p>
            <a:r>
              <a:rPr lang="fr-FR" dirty="0" smtClean="0"/>
              <a:t>Identification des composants – Liaison 15, 16, 17, 18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Identification des composants – Cage à aiguilles 7 + Flasque 5 + Corps 18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Identification des composants –  Transmission par engrenages – Flasque 5 – Pignon 17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Identification des composants –  Roue libre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Objectif de la roue libre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PRINCIPE ROUE LIBRE A CLIQUETS</a:t>
            </a:r>
            <a:endParaRPr lang="fr-FR" sz="24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VIDEO EVENTUELLE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Schéma cinématique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SUPERPOSITION DU 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DU PLAN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Schéma cinématique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CINEMATIQUE SEUL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Schéma cinématique 3D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CINEMATIQUE </a:t>
            </a:r>
            <a:r>
              <a:rPr lang="fr-FR" sz="2400" smtClean="0">
                <a:solidFill>
                  <a:srgbClr val="FF0000"/>
                </a:solidFill>
              </a:rPr>
              <a:t>3D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Quelles sont les démultiplications obtenues par le winch ?</a:t>
            </a:r>
          </a:p>
          <a:p>
            <a:pPr lvl="2"/>
            <a:r>
              <a:rPr lang="fr-FR" dirty="0" smtClean="0"/>
              <a:t>Démultiplication mesurée :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Démultiplication calculée : </a:t>
            </a:r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Comment sont-elles obtenues ?</a:t>
            </a:r>
          </a:p>
          <a:p>
            <a:pPr lvl="2"/>
            <a:r>
              <a:rPr lang="fr-FR" dirty="0" smtClean="0"/>
              <a:t>Solutions technologiques pour assurer les démultiplications ?</a:t>
            </a:r>
          </a:p>
          <a:p>
            <a:pPr lvl="3"/>
            <a:r>
              <a:rPr lang="fr-FR" dirty="0" smtClean="0"/>
              <a:t>Solution 1</a:t>
            </a:r>
          </a:p>
          <a:p>
            <a:pPr lvl="3"/>
            <a:r>
              <a:rPr lang="fr-FR" dirty="0" smtClean="0"/>
              <a:t>Solution 2</a:t>
            </a:r>
          </a:p>
          <a:p>
            <a:pPr lvl="3"/>
            <a:r>
              <a:rPr lang="fr-FR" dirty="0" smtClean="0"/>
              <a:t>…</a:t>
            </a:r>
          </a:p>
          <a:p>
            <a:pPr lvl="3"/>
            <a:r>
              <a:rPr lang="fr-FR" dirty="0" smtClean="0"/>
              <a:t>Solution n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Problématique</a:t>
            </a:r>
            <a:endParaRPr lang="fr-FR" sz="16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sp>
        <p:nvSpPr>
          <p:cNvPr id="27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r>
              <a:rPr lang="fr-FR" sz="2000" dirty="0" smtClean="0"/>
              <a:t>Problématique</a:t>
            </a:r>
          </a:p>
          <a:p>
            <a:pPr lvl="1"/>
            <a:r>
              <a:rPr lang="fr-FR" sz="1800" dirty="0" smtClean="0"/>
              <a:t>Quelles sont les démultiplications obtenues par le winch ?</a:t>
            </a:r>
          </a:p>
          <a:p>
            <a:pPr lvl="1"/>
            <a:r>
              <a:rPr lang="fr-FR" sz="1800" dirty="0" smtClean="0"/>
              <a:t>Comment sont-elles obtenues ?</a:t>
            </a:r>
          </a:p>
          <a:p>
            <a:r>
              <a:rPr lang="fr-FR" sz="2000" dirty="0" smtClean="0"/>
              <a:t>Quantification des écarts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Problématique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grpSp>
        <p:nvGrpSpPr>
          <p:cNvPr id="3" name="Groupe 23"/>
          <p:cNvGrpSpPr/>
          <p:nvPr/>
        </p:nvGrpSpPr>
        <p:grpSpPr>
          <a:xfrm>
            <a:off x="428596" y="2786058"/>
            <a:ext cx="4863844" cy="3571900"/>
            <a:chOff x="251520" y="944724"/>
            <a:chExt cx="8008199" cy="588104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556792"/>
              <a:ext cx="909638" cy="1426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363" y="944724"/>
              <a:ext cx="1663132" cy="936104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27" b="7418"/>
            <a:stretch/>
          </p:blipFill>
          <p:spPr bwMode="auto">
            <a:xfrm>
              <a:off x="251520" y="5280749"/>
              <a:ext cx="2088232" cy="1545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429000"/>
              <a:ext cx="2051035" cy="1419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client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3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laboratoire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de la simulation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054787" y="1807966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</a:t>
              </a:r>
              <a:endParaRPr lang="fr-FR" sz="1000" dirty="0">
                <a:solidFill>
                  <a:prstClr val="black"/>
                </a:solidFill>
              </a:endParaRPr>
            </a:p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attendues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054787" y="381568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 mesurées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054787" y="573009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 simulées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8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7524328" y="2181856"/>
              <a:ext cx="504056" cy="3913986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5282733" y="293011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 rot="16200000">
              <a:off x="5282293" y="4908365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 rot="16200000">
              <a:off x="7072244" y="392348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3</a:t>
              </a:r>
            </a:p>
          </p:txBody>
        </p:sp>
        <p:sp>
          <p:nvSpPr>
            <p:cNvPr id="23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 smtClean="0">
                  <a:solidFill>
                    <a:prstClr val="white"/>
                  </a:solidFill>
                </a:rPr>
                <a:t>  </a:t>
              </a:r>
              <a:endParaRPr lang="fr-FR" sz="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5429256" y="2763750"/>
            <a:ext cx="357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Remplacer les images par des images adéquates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Préciser sur quel écart on a travaillé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Donner des valeurs des performances et des écarts mesurables</a:t>
            </a:r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Modèles de Xavier PESSOLES - Jean-Pierre PUPIER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Présentation du système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Répartition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 tâches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357694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Trouver une photo du système réel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Ajouter une photo du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Présenter le système dans le contexte réel d’utilisation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Présenter une différence majeure entre le système réel et le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le diagramme des cas d’utilisation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Quelles sont les démultiplications obtenues par le winch ?</a:t>
            </a:r>
          </a:p>
          <a:p>
            <a:pPr lvl="1"/>
            <a:r>
              <a:rPr lang="fr-FR" dirty="0" smtClean="0"/>
              <a:t>Comment sont-elles obtenues ?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en quelques mots la problématique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le diagramme des exigences en mettant en valeur l’exigence concernée (ou la rajouter si elle n’existe pas). 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Expliquer le fonctionnement du WINCH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Expliquer pourquoi on se pose le problème ?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Indiquer les constituants du Winch (Chaîne fonctionnelle, IBD, autre)</a:t>
            </a:r>
          </a:p>
          <a:p>
            <a:pPr>
              <a:buFont typeface="Arial" pitchFamily="34" charset="0"/>
              <a:buChar char="•"/>
            </a:pP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En vue de répondre à la problématique,  expliquer le rôle de chacun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du système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Plan du système colorié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Ajouter le plan du système colorié en tenant compte des classes d’équivalence cinématique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Entourer les zones étudiées juste après</a:t>
            </a: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401080" cy="642942"/>
          </a:xfrm>
        </p:spPr>
        <p:txBody>
          <a:bodyPr>
            <a:normAutofit fontScale="92500"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Identification des composants – EXEMPLE : Flasque 4 – 5 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643438" y="1928802"/>
            <a:ext cx="4214842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du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composant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214553"/>
            <a:ext cx="3429024" cy="360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Ellipse 14"/>
          <p:cNvSpPr/>
          <p:nvPr/>
        </p:nvSpPr>
        <p:spPr>
          <a:xfrm>
            <a:off x="2714612" y="2285992"/>
            <a:ext cx="1071570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5857884" y="5786454"/>
            <a:ext cx="785818" cy="158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5400000">
            <a:off x="6643702" y="5072074"/>
            <a:ext cx="714380" cy="71438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10800000">
            <a:off x="7358082" y="5072074"/>
            <a:ext cx="571504" cy="158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rot="5400000">
            <a:off x="7644628" y="5143512"/>
            <a:ext cx="142082" cy="79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rot="10800000">
            <a:off x="7572396" y="5214950"/>
            <a:ext cx="285752" cy="79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rot="5400000" flipH="1" flipV="1">
            <a:off x="5930116" y="6072206"/>
            <a:ext cx="570710" cy="79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00760" y="6357958"/>
            <a:ext cx="428628" cy="2143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space réservé du contenu 6"/>
          <p:cNvSpPr txBox="1">
            <a:spLocks/>
          </p:cNvSpPr>
          <p:nvPr/>
        </p:nvSpPr>
        <p:spPr>
          <a:xfrm>
            <a:off x="4714876" y="4071942"/>
            <a:ext cx="4214842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Arc 35"/>
          <p:cNvSpPr/>
          <p:nvPr/>
        </p:nvSpPr>
        <p:spPr>
          <a:xfrm>
            <a:off x="3214678" y="214290"/>
            <a:ext cx="8429684" cy="5000660"/>
          </a:xfrm>
          <a:prstGeom prst="arc">
            <a:avLst>
              <a:gd name="adj1" fmla="val 5222249"/>
              <a:gd name="adj2" fmla="val 10662224"/>
            </a:avLst>
          </a:prstGeom>
          <a:noFill/>
          <a:ln w="28575">
            <a:solidFill>
              <a:srgbClr val="FF000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1214414" y="2786058"/>
            <a:ext cx="1912590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rc 37"/>
          <p:cNvSpPr/>
          <p:nvPr/>
        </p:nvSpPr>
        <p:spPr>
          <a:xfrm>
            <a:off x="1643042" y="1500174"/>
            <a:ext cx="8429684" cy="5000660"/>
          </a:xfrm>
          <a:prstGeom prst="arc">
            <a:avLst>
              <a:gd name="adj1" fmla="val 5222249"/>
              <a:gd name="adj2" fmla="val 11321618"/>
            </a:avLst>
          </a:prstGeom>
          <a:noFill/>
          <a:ln w="28575">
            <a:solidFill>
              <a:srgbClr val="FF000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2714620"/>
            <a:ext cx="142975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2330" y="2714620"/>
            <a:ext cx="1357322" cy="139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Modeles de Xavier PESSOLES -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459</TotalTime>
  <Words>806</Words>
  <Application>Microsoft Office PowerPoint</Application>
  <PresentationFormat>Affichage à l'écran (4:3)</PresentationFormat>
  <Paragraphs>201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Origine</vt:lpstr>
      <vt:lpstr>Cycle de TP 3 Analyse et modélisation du comportement d'un système de transmission mécanique</vt:lpstr>
      <vt:lpstr>Présentation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Modélisation du système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Conclusion</vt:lpstr>
      <vt:lpstr>Présentation Modélisation du système Conclusion</vt:lpstr>
      <vt:lpstr>Présentation Modélisation du système Conclusion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3 Modélisation cinématique</dc:title>
  <dc:creator>Xavier Pessoles</dc:creator>
  <cp:lastModifiedBy>Xavier Pessoles</cp:lastModifiedBy>
  <cp:revision>85</cp:revision>
  <dcterms:created xsi:type="dcterms:W3CDTF">2014-09-30T07:33:25Z</dcterms:created>
  <dcterms:modified xsi:type="dcterms:W3CDTF">2014-10-16T10:32:14Z</dcterms:modified>
</cp:coreProperties>
</file>