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F9A-B67F-400F-AD93-DAE60D7737C1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C7E1-2B13-4657-B888-8B56092FF4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F9A-B67F-400F-AD93-DAE60D7737C1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C7E1-2B13-4657-B888-8B56092FF4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F9A-B67F-400F-AD93-DAE60D7737C1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C7E1-2B13-4657-B888-8B56092FF4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F9A-B67F-400F-AD93-DAE60D7737C1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C7E1-2B13-4657-B888-8B56092FF4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F9A-B67F-400F-AD93-DAE60D7737C1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C7E1-2B13-4657-B888-8B56092FF4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F9A-B67F-400F-AD93-DAE60D7737C1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C7E1-2B13-4657-B888-8B56092FF4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F9A-B67F-400F-AD93-DAE60D7737C1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C7E1-2B13-4657-B888-8B56092FF4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F9A-B67F-400F-AD93-DAE60D7737C1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C7E1-2B13-4657-B888-8B56092FF4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F9A-B67F-400F-AD93-DAE60D7737C1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C7E1-2B13-4657-B888-8B56092FF4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F9A-B67F-400F-AD93-DAE60D7737C1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C7E1-2B13-4657-B888-8B56092FF4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BF9A-B67F-400F-AD93-DAE60D7737C1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C7E1-2B13-4657-B888-8B56092FF4C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5BF9A-B67F-400F-AD93-DAE60D7737C1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C7E1-2B13-4657-B888-8B56092FF4C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755576" y="908720"/>
          <a:ext cx="7526857" cy="2376264"/>
        </p:xfrm>
        <a:graphic>
          <a:graphicData uri="http://schemas.openxmlformats.org/presentationml/2006/ole">
            <p:oleObj spid="_x0000_s1025" r:id="rId3" imgW="6524625" imgH="2066925" progId="MgxDesigner">
              <p:embed/>
            </p:oleObj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907704" y="764704"/>
          <a:ext cx="4752528" cy="5752086"/>
        </p:xfrm>
        <a:graphic>
          <a:graphicData uri="http://schemas.openxmlformats.org/presentationml/2006/ole">
            <p:oleObj spid="_x0000_s4098" name="Picture" r:id="rId3" imgW="6024372" imgH="7328916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F:\Crs2012-2013-PTSI-MECA-JJL\TP\petits déplacements\DSCN1649.JPG"/>
          <p:cNvPicPr/>
          <p:nvPr/>
        </p:nvPicPr>
        <p:blipFill>
          <a:blip r:embed="rId2" cstate="print">
            <a:lum bright="10000"/>
          </a:blip>
          <a:srcRect l="18872" t="6723" r="22079" b="2311"/>
          <a:stretch>
            <a:fillRect/>
          </a:stretch>
        </p:blipFill>
        <p:spPr bwMode="auto">
          <a:xfrm>
            <a:off x="2771800" y="1124744"/>
            <a:ext cx="324036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>
            <a:lum bright="6000"/>
          </a:blip>
          <a:srcRect/>
          <a:stretch>
            <a:fillRect/>
          </a:stretch>
        </p:blipFill>
        <p:spPr bwMode="auto">
          <a:xfrm>
            <a:off x="323528" y="188640"/>
            <a:ext cx="367240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Image 2" descr="renishaw"/>
          <p:cNvPicPr/>
          <p:nvPr/>
        </p:nvPicPr>
        <p:blipFill>
          <a:blip r:embed="rId3" cstate="print">
            <a:lum bright="18000"/>
            <a:grayscl/>
          </a:blip>
          <a:srcRect l="5510" r="5237" b="21004"/>
          <a:stretch>
            <a:fillRect/>
          </a:stretch>
        </p:blipFill>
        <p:spPr bwMode="auto">
          <a:xfrm>
            <a:off x="5652120" y="620688"/>
            <a:ext cx="223224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 3" descr="0"/>
          <p:cNvPicPr/>
          <p:nvPr/>
        </p:nvPicPr>
        <p:blipFill>
          <a:blip r:embed="rId4" cstate="print">
            <a:lum bright="18000"/>
          </a:blip>
          <a:srcRect/>
          <a:stretch>
            <a:fillRect/>
          </a:stretch>
        </p:blipFill>
        <p:spPr bwMode="auto">
          <a:xfrm>
            <a:off x="3923928" y="3284984"/>
            <a:ext cx="136815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0"/>
          <p:cNvPicPr/>
          <p:nvPr/>
        </p:nvPicPr>
        <p:blipFill>
          <a:blip r:embed="rId3" cstate="print">
            <a:lum bright="12000"/>
          </a:blip>
          <a:srcRect/>
          <a:stretch>
            <a:fillRect/>
          </a:stretch>
        </p:blipFill>
        <p:spPr bwMode="auto">
          <a:xfrm>
            <a:off x="683568" y="476672"/>
            <a:ext cx="252028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3131840" y="980728"/>
          <a:ext cx="4983014" cy="5050509"/>
        </p:xfrm>
        <a:graphic>
          <a:graphicData uri="http://schemas.openxmlformats.org/presentationml/2006/ole">
            <p:oleObj spid="_x0000_s5121" r:id="rId4" imgW="4010025" imgH="4057650" progId="MgxDesigner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2123728" y="548680"/>
          <a:ext cx="4944904" cy="4968552"/>
        </p:xfrm>
        <a:graphic>
          <a:graphicData uri="http://schemas.openxmlformats.org/presentationml/2006/ole">
            <p:oleObj spid="_x0000_s18433" r:id="rId3" imgW="2952750" imgH="2962275" progId="MgxDesigner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Affichage à l'écran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Thème Office</vt:lpstr>
      <vt:lpstr>MgxDesigner</vt:lpstr>
      <vt:lpstr>Microsoft Word Picture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JPP</dc:creator>
  <cp:lastModifiedBy>JPP</cp:lastModifiedBy>
  <cp:revision>1</cp:revision>
  <dcterms:created xsi:type="dcterms:W3CDTF">2015-02-19T20:02:51Z</dcterms:created>
  <dcterms:modified xsi:type="dcterms:W3CDTF">2015-02-19T20:07:13Z</dcterms:modified>
</cp:coreProperties>
</file>