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3" r:id="rId10"/>
    <p:sldId id="304" r:id="rId11"/>
    <p:sldId id="302" r:id="rId12"/>
    <p:sldId id="290" r:id="rId13"/>
    <p:sldId id="301" r:id="rId14"/>
    <p:sldId id="30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4</a:t>
            </a:r>
            <a:br>
              <a:rPr lang="fr-FR" dirty="0" smtClean="0"/>
            </a:br>
            <a:r>
              <a:rPr lang="fr-FR" kern="1600" dirty="0" smtClean="0">
                <a:latin typeface="Calibri"/>
              </a:rPr>
              <a:t>Analyse et modélisation du comportement d'un système pluri technologique dans le but de valider ses performances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Robot Maxpid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0" y="0"/>
          <a:ext cx="9144000" cy="2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22478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807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Cahier des charges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</a:t>
                      </a:r>
                      <a:r>
                        <a:rPr lang="fr-FR" i="1" baseline="0" dirty="0" smtClean="0"/>
                        <a:t> réel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 modélisé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de l’écart statique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du temps de réponse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35719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contenu 6"/>
          <p:cNvSpPr txBox="1">
            <a:spLocks/>
          </p:cNvSpPr>
          <p:nvPr/>
        </p:nvSpPr>
        <p:spPr>
          <a:xfrm>
            <a:off x="454234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97638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Quels sont les écarts qui ont pu être mesurés ? (Donner des valeurs chiffrées)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Essayer de donner l’origine de ces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Les critère de précision et de rapidité sont-ils vérifiés ?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 et donner des critères chiffrés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Pourquoi elle est importante pour le système étudié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système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Donner les composants qui constituent le système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 et expérimentation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Modélisation en schémas blocs fonctionnels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Remplir le schéma bloc fonctionnel associé au système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8662" y="2500420"/>
            <a:ext cx="857256" cy="4286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Convertisseur Analogique Numérique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2143108" y="2571858"/>
            <a:ext cx="285752" cy="285752"/>
            <a:chOff x="428596" y="2643182"/>
            <a:chExt cx="285752" cy="285752"/>
          </a:xfrm>
        </p:grpSpPr>
        <p:sp>
          <p:nvSpPr>
            <p:cNvPr id="12" name="Organigramme : Jonction de sommaire 11"/>
            <p:cNvSpPr/>
            <p:nvPr/>
          </p:nvSpPr>
          <p:spPr>
            <a:xfrm>
              <a:off x="428596" y="2643182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8"/>
            <p:cNvGrpSpPr/>
            <p:nvPr/>
          </p:nvGrpSpPr>
          <p:grpSpPr>
            <a:xfrm>
              <a:off x="450025" y="2747954"/>
              <a:ext cx="71438" cy="71438"/>
              <a:chOff x="928662" y="2643182"/>
              <a:chExt cx="71438" cy="71438"/>
            </a:xfrm>
          </p:grpSpPr>
          <p:cxnSp>
            <p:nvCxnSpPr>
              <p:cNvPr id="15" name="Connecteur droit 14"/>
              <p:cNvCxnSpPr/>
              <p:nvPr/>
            </p:nvCxnSpPr>
            <p:spPr>
              <a:xfrm rot="54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108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4" name="Connecteur droit 13"/>
            <p:cNvCxnSpPr/>
            <p:nvPr/>
          </p:nvCxnSpPr>
          <p:spPr>
            <a:xfrm rot="10800000">
              <a:off x="540519" y="2871790"/>
              <a:ext cx="71438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>
            <a:off x="571472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242886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1785918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2786050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428992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786182" y="2571858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Hacheur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357686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714876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357818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5715008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35795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6715140" y="257185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742952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7786710" y="257185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850109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43504" y="3071924"/>
            <a:ext cx="92869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2107389" y="3036205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4000496" y="3071924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CAN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Connecteur droit avec flèche 35"/>
          <p:cNvCxnSpPr>
            <a:stCxn id="33" idx="1"/>
            <a:endCxn id="35" idx="3"/>
          </p:cNvCxnSpPr>
          <p:nvPr/>
        </p:nvCxnSpPr>
        <p:spPr>
          <a:xfrm rot="10800000">
            <a:off x="4572000" y="3214686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7" name="Connecteur droit avec flèche 36"/>
          <p:cNvCxnSpPr/>
          <p:nvPr/>
        </p:nvCxnSpPr>
        <p:spPr>
          <a:xfrm rot="10800000">
            <a:off x="6072198" y="3214800"/>
            <a:ext cx="257176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Connecteur droit avec flèche 37"/>
          <p:cNvCxnSpPr/>
          <p:nvPr/>
        </p:nvCxnSpPr>
        <p:spPr>
          <a:xfrm rot="5400000">
            <a:off x="8393933" y="2964767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9" name="Connecteur droit avec flèche 38"/>
          <p:cNvCxnSpPr>
            <a:stCxn id="35" idx="1"/>
          </p:cNvCxnSpPr>
          <p:nvPr/>
        </p:nvCxnSpPr>
        <p:spPr>
          <a:xfrm rot="10800000" flipV="1">
            <a:off x="2285984" y="3214686"/>
            <a:ext cx="1714512" cy="11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0" y="2428868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43108" y="2500306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43372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43636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72066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43768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29652" y="2428868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Protocole expérimental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748</TotalTime>
  <Words>518</Words>
  <Application>Microsoft Office PowerPoint</Application>
  <PresentationFormat>Affichage à l'écran (4:3)</PresentationFormat>
  <Paragraphs>166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de TP 4 Analyse et modélisation du comportement d'un système pluri technologique dans le but de valider ses performances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 et expérimentation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3 Modélisation cinématique</dc:title>
  <dc:creator>Xavier Pessoles</dc:creator>
  <cp:lastModifiedBy>XP</cp:lastModifiedBy>
  <cp:revision>115</cp:revision>
  <dcterms:created xsi:type="dcterms:W3CDTF">2014-09-30T07:33:25Z</dcterms:created>
  <dcterms:modified xsi:type="dcterms:W3CDTF">2014-11-19T11:53:44Z</dcterms:modified>
</cp:coreProperties>
</file>