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Github\TP_2014_2015\TP_02_SW_Meca3D_Assemblage_Pompe\Fichiers\CourbeVites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Github\TP_2014_2015\TP_02_SW_Meca3D_Assemblage_Pompe\Fichiers\CourbeVites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Github\TP_2014_2015\TP_02_SW_Meca3D_Assemblage_Pompe\Fichiers\CourbeVitesse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Github\TP_2014_2015\TP_02_SW_Meca3D_Assemblage_Pompe\Fichiers\CourbeVites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CourbeVitesse!$B$1</c:f>
              <c:strCache>
                <c:ptCount val="1"/>
                <c:pt idx="0">
                  <c:v>Vx(m/s)</c:v>
                </c:pt>
              </c:strCache>
            </c:strRef>
          </c:tx>
          <c:marker>
            <c:symbol val="none"/>
          </c:marker>
          <c:xVal>
            <c:numRef>
              <c:f>CourbeVitesse!$A$2:$A$1002</c:f>
              <c:numCache>
                <c:formatCode>General</c:formatCode>
                <c:ptCount val="1001"/>
                <c:pt idx="0">
                  <c:v>0</c:v>
                </c:pt>
                <c:pt idx="1">
                  <c:v>4.0000000000000002E-4</c:v>
                </c:pt>
                <c:pt idx="2">
                  <c:v>8.0000000000000004E-4</c:v>
                </c:pt>
                <c:pt idx="3">
                  <c:v>1.1999999999999999E-3</c:v>
                </c:pt>
                <c:pt idx="4">
                  <c:v>1.6000000000000001E-3</c:v>
                </c:pt>
                <c:pt idx="5">
                  <c:v>2E-3</c:v>
                </c:pt>
                <c:pt idx="6">
                  <c:v>2.3999999999999998E-3</c:v>
                </c:pt>
                <c:pt idx="7">
                  <c:v>2.8E-3</c:v>
                </c:pt>
                <c:pt idx="8">
                  <c:v>3.2000000000000002E-3</c:v>
                </c:pt>
                <c:pt idx="9">
                  <c:v>3.5999999999999999E-3</c:v>
                </c:pt>
                <c:pt idx="10">
                  <c:v>4.0000000000000001E-3</c:v>
                </c:pt>
                <c:pt idx="11">
                  <c:v>4.4000000000000003E-3</c:v>
                </c:pt>
                <c:pt idx="12">
                  <c:v>4.7999999999999996E-3</c:v>
                </c:pt>
                <c:pt idx="13">
                  <c:v>5.1999999999999998E-3</c:v>
                </c:pt>
                <c:pt idx="14">
                  <c:v>5.5999999999999999E-3</c:v>
                </c:pt>
                <c:pt idx="15">
                  <c:v>6.0000000000000001E-3</c:v>
                </c:pt>
                <c:pt idx="16">
                  <c:v>6.4000000000000003E-3</c:v>
                </c:pt>
                <c:pt idx="17">
                  <c:v>6.7999999999999996E-3</c:v>
                </c:pt>
                <c:pt idx="18">
                  <c:v>7.1999999999999998E-3</c:v>
                </c:pt>
                <c:pt idx="19">
                  <c:v>7.6E-3</c:v>
                </c:pt>
                <c:pt idx="20">
                  <c:v>8.0000000000000002E-3</c:v>
                </c:pt>
                <c:pt idx="21">
                  <c:v>8.3999999999999995E-3</c:v>
                </c:pt>
                <c:pt idx="22">
                  <c:v>8.8000000000000005E-3</c:v>
                </c:pt>
                <c:pt idx="23">
                  <c:v>9.1999999999999998E-3</c:v>
                </c:pt>
                <c:pt idx="24">
                  <c:v>9.5999999999999992E-3</c:v>
                </c:pt>
                <c:pt idx="25">
                  <c:v>0.01</c:v>
                </c:pt>
                <c:pt idx="26">
                  <c:v>1.04E-2</c:v>
                </c:pt>
                <c:pt idx="27">
                  <c:v>1.0800000000000001E-2</c:v>
                </c:pt>
                <c:pt idx="28">
                  <c:v>1.12E-2</c:v>
                </c:pt>
                <c:pt idx="29">
                  <c:v>1.1599999999999999E-2</c:v>
                </c:pt>
                <c:pt idx="30">
                  <c:v>1.2E-2</c:v>
                </c:pt>
                <c:pt idx="31">
                  <c:v>1.24E-2</c:v>
                </c:pt>
                <c:pt idx="32">
                  <c:v>1.2800000000000001E-2</c:v>
                </c:pt>
                <c:pt idx="33">
                  <c:v>1.32E-2</c:v>
                </c:pt>
                <c:pt idx="34">
                  <c:v>1.3599999999999999E-2</c:v>
                </c:pt>
                <c:pt idx="35">
                  <c:v>1.4E-2</c:v>
                </c:pt>
                <c:pt idx="36">
                  <c:v>1.44E-2</c:v>
                </c:pt>
                <c:pt idx="37">
                  <c:v>1.4800000000000001E-2</c:v>
                </c:pt>
                <c:pt idx="38">
                  <c:v>1.52E-2</c:v>
                </c:pt>
                <c:pt idx="39">
                  <c:v>1.5599999999999999E-2</c:v>
                </c:pt>
                <c:pt idx="40">
                  <c:v>1.6E-2</c:v>
                </c:pt>
                <c:pt idx="41">
                  <c:v>1.6400000000000001E-2</c:v>
                </c:pt>
                <c:pt idx="42">
                  <c:v>1.6799999999999999E-2</c:v>
                </c:pt>
                <c:pt idx="43">
                  <c:v>1.72E-2</c:v>
                </c:pt>
                <c:pt idx="44">
                  <c:v>1.7600000000000001E-2</c:v>
                </c:pt>
                <c:pt idx="45">
                  <c:v>1.7999999999999999E-2</c:v>
                </c:pt>
                <c:pt idx="46">
                  <c:v>1.84E-2</c:v>
                </c:pt>
                <c:pt idx="47">
                  <c:v>1.8800000000000001E-2</c:v>
                </c:pt>
                <c:pt idx="48">
                  <c:v>1.9199999999999998E-2</c:v>
                </c:pt>
                <c:pt idx="49">
                  <c:v>1.9599999999999999E-2</c:v>
                </c:pt>
                <c:pt idx="50">
                  <c:v>0.02</c:v>
                </c:pt>
                <c:pt idx="51">
                  <c:v>2.0400000000000001E-2</c:v>
                </c:pt>
                <c:pt idx="52">
                  <c:v>2.0799999999999999E-2</c:v>
                </c:pt>
                <c:pt idx="53">
                  <c:v>2.12E-2</c:v>
                </c:pt>
                <c:pt idx="54">
                  <c:v>2.1600000000000001E-2</c:v>
                </c:pt>
                <c:pt idx="55">
                  <c:v>2.1999999999999999E-2</c:v>
                </c:pt>
                <c:pt idx="56">
                  <c:v>2.24E-2</c:v>
                </c:pt>
                <c:pt idx="57">
                  <c:v>2.2800000000000001E-2</c:v>
                </c:pt>
                <c:pt idx="58">
                  <c:v>2.3199999999999998E-2</c:v>
                </c:pt>
                <c:pt idx="59">
                  <c:v>2.3599999999999999E-2</c:v>
                </c:pt>
                <c:pt idx="60">
                  <c:v>2.4E-2</c:v>
                </c:pt>
                <c:pt idx="61">
                  <c:v>2.4400000000000002E-2</c:v>
                </c:pt>
                <c:pt idx="62">
                  <c:v>2.4799999999999999E-2</c:v>
                </c:pt>
                <c:pt idx="63">
                  <c:v>2.52E-2</c:v>
                </c:pt>
                <c:pt idx="64">
                  <c:v>2.5600000000000001E-2</c:v>
                </c:pt>
                <c:pt idx="65">
                  <c:v>2.5999999999999999E-2</c:v>
                </c:pt>
                <c:pt idx="66">
                  <c:v>2.64E-2</c:v>
                </c:pt>
                <c:pt idx="67">
                  <c:v>2.6800000000000001E-2</c:v>
                </c:pt>
                <c:pt idx="68">
                  <c:v>2.7199999999999998E-2</c:v>
                </c:pt>
                <c:pt idx="69">
                  <c:v>2.76E-2</c:v>
                </c:pt>
                <c:pt idx="70">
                  <c:v>2.8000000000000001E-2</c:v>
                </c:pt>
                <c:pt idx="71">
                  <c:v>2.8400000000000002E-2</c:v>
                </c:pt>
                <c:pt idx="72">
                  <c:v>2.8799999999999999E-2</c:v>
                </c:pt>
                <c:pt idx="73">
                  <c:v>2.92E-2</c:v>
                </c:pt>
                <c:pt idx="74">
                  <c:v>2.9600000000000001E-2</c:v>
                </c:pt>
                <c:pt idx="75">
                  <c:v>0.03</c:v>
                </c:pt>
                <c:pt idx="76">
                  <c:v>3.04E-2</c:v>
                </c:pt>
                <c:pt idx="77">
                  <c:v>3.0800000000000001E-2</c:v>
                </c:pt>
                <c:pt idx="78">
                  <c:v>3.1199999999999999E-2</c:v>
                </c:pt>
                <c:pt idx="79">
                  <c:v>3.1600000000000003E-2</c:v>
                </c:pt>
                <c:pt idx="80">
                  <c:v>3.2000000000000001E-2</c:v>
                </c:pt>
                <c:pt idx="81">
                  <c:v>3.2399999999999998E-2</c:v>
                </c:pt>
                <c:pt idx="82">
                  <c:v>3.2800000000000003E-2</c:v>
                </c:pt>
                <c:pt idx="83">
                  <c:v>3.32E-2</c:v>
                </c:pt>
                <c:pt idx="84">
                  <c:v>3.3599999999999998E-2</c:v>
                </c:pt>
                <c:pt idx="85">
                  <c:v>3.4000000000000002E-2</c:v>
                </c:pt>
                <c:pt idx="86">
                  <c:v>3.44E-2</c:v>
                </c:pt>
                <c:pt idx="87">
                  <c:v>3.4799999999999998E-2</c:v>
                </c:pt>
                <c:pt idx="88">
                  <c:v>3.5200000000000002E-2</c:v>
                </c:pt>
                <c:pt idx="89">
                  <c:v>3.56E-2</c:v>
                </c:pt>
                <c:pt idx="90">
                  <c:v>3.5999999999999997E-2</c:v>
                </c:pt>
                <c:pt idx="91">
                  <c:v>3.6400000000000002E-2</c:v>
                </c:pt>
                <c:pt idx="92">
                  <c:v>3.6799999999999999E-2</c:v>
                </c:pt>
                <c:pt idx="93">
                  <c:v>3.7199999999999997E-2</c:v>
                </c:pt>
                <c:pt idx="94">
                  <c:v>3.7600000000000001E-2</c:v>
                </c:pt>
                <c:pt idx="95">
                  <c:v>3.7999999999999999E-2</c:v>
                </c:pt>
                <c:pt idx="96">
                  <c:v>3.8399999999999997E-2</c:v>
                </c:pt>
                <c:pt idx="97">
                  <c:v>3.8800000000000001E-2</c:v>
                </c:pt>
                <c:pt idx="98">
                  <c:v>3.9199999999999999E-2</c:v>
                </c:pt>
                <c:pt idx="99">
                  <c:v>3.9600000000000003E-2</c:v>
                </c:pt>
                <c:pt idx="100">
                  <c:v>0.04</c:v>
                </c:pt>
                <c:pt idx="101">
                  <c:v>4.0399999999999998E-2</c:v>
                </c:pt>
                <c:pt idx="102">
                  <c:v>4.0800000000000003E-2</c:v>
                </c:pt>
                <c:pt idx="103">
                  <c:v>4.1200000000000001E-2</c:v>
                </c:pt>
                <c:pt idx="104">
                  <c:v>4.1599999999999998E-2</c:v>
                </c:pt>
                <c:pt idx="105">
                  <c:v>4.2000000000000003E-2</c:v>
                </c:pt>
                <c:pt idx="106">
                  <c:v>4.24E-2</c:v>
                </c:pt>
                <c:pt idx="107">
                  <c:v>4.2799999999999998E-2</c:v>
                </c:pt>
                <c:pt idx="108">
                  <c:v>4.3200000000000002E-2</c:v>
                </c:pt>
                <c:pt idx="109">
                  <c:v>4.36E-2</c:v>
                </c:pt>
                <c:pt idx="110">
                  <c:v>4.3999999999999997E-2</c:v>
                </c:pt>
                <c:pt idx="111">
                  <c:v>4.4400000000000002E-2</c:v>
                </c:pt>
                <c:pt idx="112">
                  <c:v>4.48E-2</c:v>
                </c:pt>
                <c:pt idx="113">
                  <c:v>4.5199999999999997E-2</c:v>
                </c:pt>
                <c:pt idx="114">
                  <c:v>4.5600000000000002E-2</c:v>
                </c:pt>
                <c:pt idx="115">
                  <c:v>4.5999999999999999E-2</c:v>
                </c:pt>
                <c:pt idx="116">
                  <c:v>4.6399999999999997E-2</c:v>
                </c:pt>
                <c:pt idx="117">
                  <c:v>4.6800000000000001E-2</c:v>
                </c:pt>
                <c:pt idx="118">
                  <c:v>4.7199999999999999E-2</c:v>
                </c:pt>
                <c:pt idx="119">
                  <c:v>4.7600000000000003E-2</c:v>
                </c:pt>
                <c:pt idx="120">
                  <c:v>4.8000000000000001E-2</c:v>
                </c:pt>
                <c:pt idx="121">
                  <c:v>4.8399999999999999E-2</c:v>
                </c:pt>
                <c:pt idx="122">
                  <c:v>4.8800000000000003E-2</c:v>
                </c:pt>
                <c:pt idx="123">
                  <c:v>4.9200000000000001E-2</c:v>
                </c:pt>
                <c:pt idx="124">
                  <c:v>4.9599999999999998E-2</c:v>
                </c:pt>
                <c:pt idx="125">
                  <c:v>0.05</c:v>
                </c:pt>
                <c:pt idx="126">
                  <c:v>5.04E-2</c:v>
                </c:pt>
                <c:pt idx="127">
                  <c:v>5.0799999999999998E-2</c:v>
                </c:pt>
                <c:pt idx="128">
                  <c:v>5.1200000000000002E-2</c:v>
                </c:pt>
                <c:pt idx="129">
                  <c:v>5.16E-2</c:v>
                </c:pt>
                <c:pt idx="130">
                  <c:v>5.1999999999999998E-2</c:v>
                </c:pt>
                <c:pt idx="131">
                  <c:v>5.2400000000000002E-2</c:v>
                </c:pt>
                <c:pt idx="132">
                  <c:v>5.28E-2</c:v>
                </c:pt>
                <c:pt idx="133">
                  <c:v>5.3199999999999997E-2</c:v>
                </c:pt>
                <c:pt idx="134">
                  <c:v>5.3600000000000002E-2</c:v>
                </c:pt>
                <c:pt idx="135">
                  <c:v>5.3999999999999999E-2</c:v>
                </c:pt>
                <c:pt idx="136">
                  <c:v>5.4399999999999997E-2</c:v>
                </c:pt>
                <c:pt idx="137">
                  <c:v>5.4800000000000001E-2</c:v>
                </c:pt>
                <c:pt idx="138">
                  <c:v>5.5199999999999999E-2</c:v>
                </c:pt>
                <c:pt idx="139">
                  <c:v>5.5599999999999997E-2</c:v>
                </c:pt>
                <c:pt idx="140">
                  <c:v>5.6000000000000001E-2</c:v>
                </c:pt>
                <c:pt idx="141">
                  <c:v>5.6399999999999999E-2</c:v>
                </c:pt>
                <c:pt idx="142">
                  <c:v>5.6800000000000003E-2</c:v>
                </c:pt>
                <c:pt idx="143">
                  <c:v>5.7200000000000001E-2</c:v>
                </c:pt>
                <c:pt idx="144">
                  <c:v>5.7599999999999998E-2</c:v>
                </c:pt>
                <c:pt idx="145">
                  <c:v>5.8000000000000003E-2</c:v>
                </c:pt>
                <c:pt idx="146">
                  <c:v>5.8400000000000001E-2</c:v>
                </c:pt>
                <c:pt idx="147">
                  <c:v>5.8799999999999998E-2</c:v>
                </c:pt>
                <c:pt idx="148">
                  <c:v>5.9200000000000003E-2</c:v>
                </c:pt>
                <c:pt idx="149">
                  <c:v>5.96E-2</c:v>
                </c:pt>
                <c:pt idx="150">
                  <c:v>0.06</c:v>
                </c:pt>
                <c:pt idx="151">
                  <c:v>6.0400000000000002E-2</c:v>
                </c:pt>
                <c:pt idx="152">
                  <c:v>6.08E-2</c:v>
                </c:pt>
                <c:pt idx="153">
                  <c:v>6.1199999999999997E-2</c:v>
                </c:pt>
                <c:pt idx="154">
                  <c:v>6.1600000000000002E-2</c:v>
                </c:pt>
                <c:pt idx="155">
                  <c:v>6.2E-2</c:v>
                </c:pt>
                <c:pt idx="156">
                  <c:v>6.2399999999999997E-2</c:v>
                </c:pt>
                <c:pt idx="157">
                  <c:v>6.2799999999999995E-2</c:v>
                </c:pt>
                <c:pt idx="158">
                  <c:v>6.3200000000000006E-2</c:v>
                </c:pt>
                <c:pt idx="159">
                  <c:v>6.3600000000000004E-2</c:v>
                </c:pt>
                <c:pt idx="160">
                  <c:v>6.4000000000000001E-2</c:v>
                </c:pt>
                <c:pt idx="161">
                  <c:v>6.4399999999999999E-2</c:v>
                </c:pt>
                <c:pt idx="162">
                  <c:v>6.4799999999999996E-2</c:v>
                </c:pt>
                <c:pt idx="163">
                  <c:v>6.5199999999999994E-2</c:v>
                </c:pt>
                <c:pt idx="164">
                  <c:v>6.5600000000000006E-2</c:v>
                </c:pt>
                <c:pt idx="165">
                  <c:v>6.6000000000000003E-2</c:v>
                </c:pt>
                <c:pt idx="166">
                  <c:v>6.6400000000000001E-2</c:v>
                </c:pt>
                <c:pt idx="167">
                  <c:v>6.6799999999999998E-2</c:v>
                </c:pt>
                <c:pt idx="168">
                  <c:v>6.7199999999999996E-2</c:v>
                </c:pt>
                <c:pt idx="169">
                  <c:v>6.7599999999999993E-2</c:v>
                </c:pt>
                <c:pt idx="170">
                  <c:v>6.8000000000000005E-2</c:v>
                </c:pt>
                <c:pt idx="171">
                  <c:v>6.8400000000000002E-2</c:v>
                </c:pt>
                <c:pt idx="172">
                  <c:v>6.88E-2</c:v>
                </c:pt>
                <c:pt idx="173">
                  <c:v>6.9199999999999998E-2</c:v>
                </c:pt>
                <c:pt idx="174">
                  <c:v>6.9599999999999995E-2</c:v>
                </c:pt>
                <c:pt idx="175">
                  <c:v>7.0000000000000007E-2</c:v>
                </c:pt>
                <c:pt idx="176">
                  <c:v>7.0400000000000004E-2</c:v>
                </c:pt>
                <c:pt idx="177">
                  <c:v>7.0800000000000002E-2</c:v>
                </c:pt>
                <c:pt idx="178">
                  <c:v>7.1199999999999999E-2</c:v>
                </c:pt>
                <c:pt idx="179">
                  <c:v>7.1599999999999997E-2</c:v>
                </c:pt>
                <c:pt idx="180">
                  <c:v>7.1999999999999995E-2</c:v>
                </c:pt>
                <c:pt idx="181">
                  <c:v>7.2400000000000006E-2</c:v>
                </c:pt>
                <c:pt idx="182">
                  <c:v>7.2800000000000004E-2</c:v>
                </c:pt>
                <c:pt idx="183">
                  <c:v>7.3200000000000001E-2</c:v>
                </c:pt>
                <c:pt idx="184">
                  <c:v>7.3599999999999999E-2</c:v>
                </c:pt>
                <c:pt idx="185">
                  <c:v>7.3999999999999996E-2</c:v>
                </c:pt>
                <c:pt idx="186">
                  <c:v>7.4399999999999994E-2</c:v>
                </c:pt>
                <c:pt idx="187">
                  <c:v>7.4800000000000005E-2</c:v>
                </c:pt>
                <c:pt idx="188">
                  <c:v>7.5200000000000003E-2</c:v>
                </c:pt>
                <c:pt idx="189">
                  <c:v>7.5600000000000001E-2</c:v>
                </c:pt>
                <c:pt idx="190">
                  <c:v>7.5999999999999998E-2</c:v>
                </c:pt>
                <c:pt idx="191">
                  <c:v>7.6399999999999996E-2</c:v>
                </c:pt>
                <c:pt idx="192">
                  <c:v>7.6799999999999993E-2</c:v>
                </c:pt>
                <c:pt idx="193">
                  <c:v>7.7200000000000005E-2</c:v>
                </c:pt>
                <c:pt idx="194">
                  <c:v>7.7600000000000002E-2</c:v>
                </c:pt>
                <c:pt idx="195">
                  <c:v>7.8E-2</c:v>
                </c:pt>
                <c:pt idx="196">
                  <c:v>7.8399999999999997E-2</c:v>
                </c:pt>
                <c:pt idx="197">
                  <c:v>7.8799999999999995E-2</c:v>
                </c:pt>
                <c:pt idx="198">
                  <c:v>7.9200000000000007E-2</c:v>
                </c:pt>
                <c:pt idx="199">
                  <c:v>7.9600000000000004E-2</c:v>
                </c:pt>
                <c:pt idx="200">
                  <c:v>0.08</c:v>
                </c:pt>
                <c:pt idx="201">
                  <c:v>8.0399999999999999E-2</c:v>
                </c:pt>
                <c:pt idx="202">
                  <c:v>8.0799999999999997E-2</c:v>
                </c:pt>
                <c:pt idx="203">
                  <c:v>8.1199999999999994E-2</c:v>
                </c:pt>
                <c:pt idx="204">
                  <c:v>8.1600000000000006E-2</c:v>
                </c:pt>
                <c:pt idx="205">
                  <c:v>8.2000000000000003E-2</c:v>
                </c:pt>
                <c:pt idx="206">
                  <c:v>8.2400000000000001E-2</c:v>
                </c:pt>
                <c:pt idx="207">
                  <c:v>8.2799999999999999E-2</c:v>
                </c:pt>
                <c:pt idx="208">
                  <c:v>8.3199999999999996E-2</c:v>
                </c:pt>
                <c:pt idx="209">
                  <c:v>8.3599999999999994E-2</c:v>
                </c:pt>
                <c:pt idx="210">
                  <c:v>8.4000000000000005E-2</c:v>
                </c:pt>
                <c:pt idx="211">
                  <c:v>8.4400000000000003E-2</c:v>
                </c:pt>
                <c:pt idx="212">
                  <c:v>8.48E-2</c:v>
                </c:pt>
                <c:pt idx="213">
                  <c:v>8.5199999999999998E-2</c:v>
                </c:pt>
                <c:pt idx="214">
                  <c:v>8.5599999999999996E-2</c:v>
                </c:pt>
                <c:pt idx="215">
                  <c:v>8.5999999999999993E-2</c:v>
                </c:pt>
                <c:pt idx="216">
                  <c:v>8.6400000000000005E-2</c:v>
                </c:pt>
                <c:pt idx="217">
                  <c:v>8.6800000000000002E-2</c:v>
                </c:pt>
                <c:pt idx="218">
                  <c:v>8.72E-2</c:v>
                </c:pt>
                <c:pt idx="219">
                  <c:v>8.7599999999999997E-2</c:v>
                </c:pt>
                <c:pt idx="220">
                  <c:v>8.7999999999999995E-2</c:v>
                </c:pt>
                <c:pt idx="221">
                  <c:v>8.8400000000000006E-2</c:v>
                </c:pt>
                <c:pt idx="222">
                  <c:v>8.8800000000000004E-2</c:v>
                </c:pt>
                <c:pt idx="223">
                  <c:v>8.9200000000000002E-2</c:v>
                </c:pt>
                <c:pt idx="224">
                  <c:v>8.9599999999999999E-2</c:v>
                </c:pt>
                <c:pt idx="225">
                  <c:v>0.09</c:v>
                </c:pt>
                <c:pt idx="226">
                  <c:v>9.0399999999999994E-2</c:v>
                </c:pt>
                <c:pt idx="227">
                  <c:v>9.0800000000000006E-2</c:v>
                </c:pt>
                <c:pt idx="228">
                  <c:v>9.1200000000000003E-2</c:v>
                </c:pt>
                <c:pt idx="229">
                  <c:v>9.1600000000000001E-2</c:v>
                </c:pt>
                <c:pt idx="230">
                  <c:v>9.1999999999999998E-2</c:v>
                </c:pt>
                <c:pt idx="231">
                  <c:v>9.2399999999999996E-2</c:v>
                </c:pt>
                <c:pt idx="232">
                  <c:v>9.2799999999999994E-2</c:v>
                </c:pt>
                <c:pt idx="233">
                  <c:v>9.3200000000000005E-2</c:v>
                </c:pt>
                <c:pt idx="234">
                  <c:v>9.3600000000000003E-2</c:v>
                </c:pt>
                <c:pt idx="235">
                  <c:v>9.4E-2</c:v>
                </c:pt>
                <c:pt idx="236">
                  <c:v>9.4399999999999998E-2</c:v>
                </c:pt>
                <c:pt idx="237">
                  <c:v>9.4799999999999995E-2</c:v>
                </c:pt>
                <c:pt idx="238">
                  <c:v>9.5200000000000007E-2</c:v>
                </c:pt>
                <c:pt idx="239">
                  <c:v>9.5600000000000004E-2</c:v>
                </c:pt>
                <c:pt idx="240">
                  <c:v>9.6000000000000002E-2</c:v>
                </c:pt>
                <c:pt idx="241">
                  <c:v>9.64E-2</c:v>
                </c:pt>
                <c:pt idx="242">
                  <c:v>9.6799999999999997E-2</c:v>
                </c:pt>
                <c:pt idx="243">
                  <c:v>9.7199999999999995E-2</c:v>
                </c:pt>
                <c:pt idx="244">
                  <c:v>9.7600000000000006E-2</c:v>
                </c:pt>
                <c:pt idx="245">
                  <c:v>9.8000000000000004E-2</c:v>
                </c:pt>
                <c:pt idx="246">
                  <c:v>9.8400000000000001E-2</c:v>
                </c:pt>
                <c:pt idx="247">
                  <c:v>9.8799999999999999E-2</c:v>
                </c:pt>
                <c:pt idx="248">
                  <c:v>9.9199999999999997E-2</c:v>
                </c:pt>
                <c:pt idx="249">
                  <c:v>9.9599999999999994E-2</c:v>
                </c:pt>
                <c:pt idx="250">
                  <c:v>0.1</c:v>
                </c:pt>
                <c:pt idx="251">
                  <c:v>0.1004</c:v>
                </c:pt>
                <c:pt idx="252">
                  <c:v>0.1008</c:v>
                </c:pt>
                <c:pt idx="253">
                  <c:v>0.1012</c:v>
                </c:pt>
                <c:pt idx="254">
                  <c:v>0.1016</c:v>
                </c:pt>
                <c:pt idx="255">
                  <c:v>0.10199999999999999</c:v>
                </c:pt>
                <c:pt idx="256">
                  <c:v>0.1024</c:v>
                </c:pt>
                <c:pt idx="257">
                  <c:v>0.1028</c:v>
                </c:pt>
                <c:pt idx="258">
                  <c:v>0.1032</c:v>
                </c:pt>
                <c:pt idx="259">
                  <c:v>0.1036</c:v>
                </c:pt>
                <c:pt idx="260">
                  <c:v>0.104</c:v>
                </c:pt>
                <c:pt idx="261">
                  <c:v>0.10440000000000001</c:v>
                </c:pt>
                <c:pt idx="262">
                  <c:v>0.1048</c:v>
                </c:pt>
                <c:pt idx="263">
                  <c:v>0.1052</c:v>
                </c:pt>
                <c:pt idx="264">
                  <c:v>0.1056</c:v>
                </c:pt>
                <c:pt idx="265">
                  <c:v>0.106</c:v>
                </c:pt>
                <c:pt idx="266">
                  <c:v>0.10639999999999999</c:v>
                </c:pt>
                <c:pt idx="267">
                  <c:v>0.10680000000000001</c:v>
                </c:pt>
                <c:pt idx="268">
                  <c:v>0.1072</c:v>
                </c:pt>
                <c:pt idx="269">
                  <c:v>0.1076</c:v>
                </c:pt>
                <c:pt idx="270">
                  <c:v>0.108</c:v>
                </c:pt>
                <c:pt idx="271">
                  <c:v>0.1084</c:v>
                </c:pt>
                <c:pt idx="272">
                  <c:v>0.10879999999999999</c:v>
                </c:pt>
                <c:pt idx="273">
                  <c:v>0.10920000000000001</c:v>
                </c:pt>
                <c:pt idx="274">
                  <c:v>0.1096</c:v>
                </c:pt>
                <c:pt idx="275">
                  <c:v>0.11</c:v>
                </c:pt>
                <c:pt idx="276">
                  <c:v>0.1104</c:v>
                </c:pt>
                <c:pt idx="277">
                  <c:v>0.1108</c:v>
                </c:pt>
                <c:pt idx="278">
                  <c:v>0.11119999999999999</c:v>
                </c:pt>
                <c:pt idx="279">
                  <c:v>0.1116</c:v>
                </c:pt>
                <c:pt idx="280">
                  <c:v>0.112</c:v>
                </c:pt>
                <c:pt idx="281">
                  <c:v>0.1124</c:v>
                </c:pt>
                <c:pt idx="282">
                  <c:v>0.1128</c:v>
                </c:pt>
                <c:pt idx="283">
                  <c:v>0.1132</c:v>
                </c:pt>
                <c:pt idx="284">
                  <c:v>0.11360000000000001</c:v>
                </c:pt>
                <c:pt idx="285">
                  <c:v>0.114</c:v>
                </c:pt>
                <c:pt idx="286">
                  <c:v>0.1144</c:v>
                </c:pt>
                <c:pt idx="287">
                  <c:v>0.1148</c:v>
                </c:pt>
                <c:pt idx="288">
                  <c:v>0.1152</c:v>
                </c:pt>
                <c:pt idx="289">
                  <c:v>0.11559999999999999</c:v>
                </c:pt>
                <c:pt idx="290">
                  <c:v>0.11600000000000001</c:v>
                </c:pt>
                <c:pt idx="291">
                  <c:v>0.1164</c:v>
                </c:pt>
                <c:pt idx="292">
                  <c:v>0.1168</c:v>
                </c:pt>
                <c:pt idx="293">
                  <c:v>0.1172</c:v>
                </c:pt>
                <c:pt idx="294">
                  <c:v>0.1176</c:v>
                </c:pt>
                <c:pt idx="295">
                  <c:v>0.11799999999999999</c:v>
                </c:pt>
                <c:pt idx="296">
                  <c:v>0.11840000000000001</c:v>
                </c:pt>
                <c:pt idx="297">
                  <c:v>0.1188</c:v>
                </c:pt>
                <c:pt idx="298">
                  <c:v>0.1192</c:v>
                </c:pt>
                <c:pt idx="299">
                  <c:v>0.1196</c:v>
                </c:pt>
                <c:pt idx="300">
                  <c:v>0.12</c:v>
                </c:pt>
                <c:pt idx="301">
                  <c:v>0.12039999999999999</c:v>
                </c:pt>
                <c:pt idx="302">
                  <c:v>0.1208</c:v>
                </c:pt>
                <c:pt idx="303">
                  <c:v>0.1212</c:v>
                </c:pt>
                <c:pt idx="304">
                  <c:v>0.1216</c:v>
                </c:pt>
                <c:pt idx="305">
                  <c:v>0.122</c:v>
                </c:pt>
                <c:pt idx="306">
                  <c:v>0.12239999999999999</c:v>
                </c:pt>
                <c:pt idx="307">
                  <c:v>0.12280000000000001</c:v>
                </c:pt>
                <c:pt idx="308">
                  <c:v>0.1232</c:v>
                </c:pt>
                <c:pt idx="309">
                  <c:v>0.1236</c:v>
                </c:pt>
                <c:pt idx="310">
                  <c:v>0.124</c:v>
                </c:pt>
                <c:pt idx="311">
                  <c:v>0.1244</c:v>
                </c:pt>
                <c:pt idx="312">
                  <c:v>0.12479999999999999</c:v>
                </c:pt>
                <c:pt idx="313">
                  <c:v>0.12520000000000001</c:v>
                </c:pt>
                <c:pt idx="314">
                  <c:v>0.12559999999999999</c:v>
                </c:pt>
                <c:pt idx="315">
                  <c:v>0.126</c:v>
                </c:pt>
                <c:pt idx="316">
                  <c:v>0.12640000000000001</c:v>
                </c:pt>
                <c:pt idx="317">
                  <c:v>0.1268</c:v>
                </c:pt>
                <c:pt idx="318">
                  <c:v>0.12720000000000001</c:v>
                </c:pt>
                <c:pt idx="319">
                  <c:v>0.12759999999999999</c:v>
                </c:pt>
                <c:pt idx="320">
                  <c:v>0.128</c:v>
                </c:pt>
                <c:pt idx="321">
                  <c:v>0.12839999999999999</c:v>
                </c:pt>
                <c:pt idx="322">
                  <c:v>0.1288</c:v>
                </c:pt>
                <c:pt idx="323">
                  <c:v>0.12920000000000001</c:v>
                </c:pt>
                <c:pt idx="324">
                  <c:v>0.12959999999999999</c:v>
                </c:pt>
                <c:pt idx="325">
                  <c:v>0.13</c:v>
                </c:pt>
                <c:pt idx="326">
                  <c:v>0.13039999999999999</c:v>
                </c:pt>
                <c:pt idx="327">
                  <c:v>0.1308</c:v>
                </c:pt>
                <c:pt idx="328">
                  <c:v>0.13120000000000001</c:v>
                </c:pt>
                <c:pt idx="329">
                  <c:v>0.13159999999999999</c:v>
                </c:pt>
                <c:pt idx="330">
                  <c:v>0.13200000000000001</c:v>
                </c:pt>
                <c:pt idx="331">
                  <c:v>0.13239999999999999</c:v>
                </c:pt>
                <c:pt idx="332">
                  <c:v>0.1328</c:v>
                </c:pt>
                <c:pt idx="333">
                  <c:v>0.13320000000000001</c:v>
                </c:pt>
                <c:pt idx="334">
                  <c:v>0.1336</c:v>
                </c:pt>
                <c:pt idx="335">
                  <c:v>0.13400000000000001</c:v>
                </c:pt>
                <c:pt idx="336">
                  <c:v>0.13439999999999999</c:v>
                </c:pt>
                <c:pt idx="337">
                  <c:v>0.1348</c:v>
                </c:pt>
                <c:pt idx="338">
                  <c:v>0.13519999999999999</c:v>
                </c:pt>
                <c:pt idx="339">
                  <c:v>0.1356</c:v>
                </c:pt>
                <c:pt idx="340">
                  <c:v>0.13600000000000001</c:v>
                </c:pt>
                <c:pt idx="341">
                  <c:v>0.13639999999999999</c:v>
                </c:pt>
                <c:pt idx="342">
                  <c:v>0.1368</c:v>
                </c:pt>
                <c:pt idx="343">
                  <c:v>0.13719999999999999</c:v>
                </c:pt>
                <c:pt idx="344">
                  <c:v>0.1376</c:v>
                </c:pt>
                <c:pt idx="345">
                  <c:v>0.13800000000000001</c:v>
                </c:pt>
                <c:pt idx="346">
                  <c:v>0.1384</c:v>
                </c:pt>
                <c:pt idx="347">
                  <c:v>0.13880000000000001</c:v>
                </c:pt>
                <c:pt idx="348">
                  <c:v>0.13919999999999999</c:v>
                </c:pt>
                <c:pt idx="349">
                  <c:v>0.1396</c:v>
                </c:pt>
                <c:pt idx="350">
                  <c:v>0.14000000000000001</c:v>
                </c:pt>
                <c:pt idx="351">
                  <c:v>0.1404</c:v>
                </c:pt>
                <c:pt idx="352">
                  <c:v>0.14080000000000001</c:v>
                </c:pt>
                <c:pt idx="353">
                  <c:v>0.14119999999999999</c:v>
                </c:pt>
                <c:pt idx="354">
                  <c:v>0.1416</c:v>
                </c:pt>
                <c:pt idx="355">
                  <c:v>0.14199999999999999</c:v>
                </c:pt>
                <c:pt idx="356">
                  <c:v>0.1424</c:v>
                </c:pt>
                <c:pt idx="357">
                  <c:v>0.14280000000000001</c:v>
                </c:pt>
                <c:pt idx="358">
                  <c:v>0.14319999999999999</c:v>
                </c:pt>
                <c:pt idx="359">
                  <c:v>0.14360000000000001</c:v>
                </c:pt>
                <c:pt idx="360">
                  <c:v>0.14399999999999999</c:v>
                </c:pt>
                <c:pt idx="361">
                  <c:v>0.1444</c:v>
                </c:pt>
                <c:pt idx="362">
                  <c:v>0.14480000000000001</c:v>
                </c:pt>
                <c:pt idx="363">
                  <c:v>0.1452</c:v>
                </c:pt>
                <c:pt idx="364">
                  <c:v>0.14560000000000001</c:v>
                </c:pt>
                <c:pt idx="365">
                  <c:v>0.14599999999999999</c:v>
                </c:pt>
                <c:pt idx="366">
                  <c:v>0.1464</c:v>
                </c:pt>
                <c:pt idx="367">
                  <c:v>0.14680000000000001</c:v>
                </c:pt>
                <c:pt idx="368">
                  <c:v>0.1472</c:v>
                </c:pt>
                <c:pt idx="369">
                  <c:v>0.14760000000000001</c:v>
                </c:pt>
                <c:pt idx="370">
                  <c:v>0.14799999999999999</c:v>
                </c:pt>
                <c:pt idx="371">
                  <c:v>0.1484</c:v>
                </c:pt>
                <c:pt idx="372">
                  <c:v>0.14879999999999999</c:v>
                </c:pt>
                <c:pt idx="373">
                  <c:v>0.1492</c:v>
                </c:pt>
                <c:pt idx="374">
                  <c:v>0.14960000000000001</c:v>
                </c:pt>
                <c:pt idx="375">
                  <c:v>0.15</c:v>
                </c:pt>
                <c:pt idx="376">
                  <c:v>0.15040000000000001</c:v>
                </c:pt>
                <c:pt idx="377">
                  <c:v>0.15079999999999999</c:v>
                </c:pt>
                <c:pt idx="378">
                  <c:v>0.1512</c:v>
                </c:pt>
                <c:pt idx="379">
                  <c:v>0.15160000000000001</c:v>
                </c:pt>
                <c:pt idx="380">
                  <c:v>0.152</c:v>
                </c:pt>
                <c:pt idx="381">
                  <c:v>0.15240000000000001</c:v>
                </c:pt>
                <c:pt idx="382">
                  <c:v>0.15279999999999999</c:v>
                </c:pt>
                <c:pt idx="383">
                  <c:v>0.1532</c:v>
                </c:pt>
                <c:pt idx="384">
                  <c:v>0.15359999999999999</c:v>
                </c:pt>
                <c:pt idx="385">
                  <c:v>0.154</c:v>
                </c:pt>
                <c:pt idx="386">
                  <c:v>0.15440000000000001</c:v>
                </c:pt>
                <c:pt idx="387">
                  <c:v>0.15479999999999999</c:v>
                </c:pt>
                <c:pt idx="388">
                  <c:v>0.1552</c:v>
                </c:pt>
                <c:pt idx="389">
                  <c:v>0.15559999999999999</c:v>
                </c:pt>
                <c:pt idx="390">
                  <c:v>0.156</c:v>
                </c:pt>
                <c:pt idx="391">
                  <c:v>0.15640000000000001</c:v>
                </c:pt>
                <c:pt idx="392">
                  <c:v>0.15679999999999999</c:v>
                </c:pt>
                <c:pt idx="393">
                  <c:v>0.15720000000000001</c:v>
                </c:pt>
                <c:pt idx="394">
                  <c:v>0.15759999999999999</c:v>
                </c:pt>
                <c:pt idx="395">
                  <c:v>0.158</c:v>
                </c:pt>
                <c:pt idx="396">
                  <c:v>0.15840000000000001</c:v>
                </c:pt>
                <c:pt idx="397">
                  <c:v>0.1588</c:v>
                </c:pt>
                <c:pt idx="398">
                  <c:v>0.15920000000000001</c:v>
                </c:pt>
                <c:pt idx="399">
                  <c:v>0.15959999999999999</c:v>
                </c:pt>
                <c:pt idx="400">
                  <c:v>0.16</c:v>
                </c:pt>
                <c:pt idx="401">
                  <c:v>0.16039999999999999</c:v>
                </c:pt>
                <c:pt idx="402">
                  <c:v>0.1608</c:v>
                </c:pt>
                <c:pt idx="403">
                  <c:v>0.16120000000000001</c:v>
                </c:pt>
                <c:pt idx="404">
                  <c:v>0.16159999999999999</c:v>
                </c:pt>
                <c:pt idx="405">
                  <c:v>0.16200000000000001</c:v>
                </c:pt>
                <c:pt idx="406">
                  <c:v>0.16239999999999999</c:v>
                </c:pt>
                <c:pt idx="407">
                  <c:v>0.1628</c:v>
                </c:pt>
                <c:pt idx="408">
                  <c:v>0.16320000000000001</c:v>
                </c:pt>
                <c:pt idx="409">
                  <c:v>0.1636</c:v>
                </c:pt>
                <c:pt idx="410">
                  <c:v>0.16400000000000001</c:v>
                </c:pt>
                <c:pt idx="411">
                  <c:v>0.16439999999999999</c:v>
                </c:pt>
                <c:pt idx="412">
                  <c:v>0.1648</c:v>
                </c:pt>
                <c:pt idx="413">
                  <c:v>0.16520000000000001</c:v>
                </c:pt>
                <c:pt idx="414">
                  <c:v>0.1656</c:v>
                </c:pt>
                <c:pt idx="415">
                  <c:v>0.16600000000000001</c:v>
                </c:pt>
                <c:pt idx="416">
                  <c:v>0.16639999999999999</c:v>
                </c:pt>
                <c:pt idx="417">
                  <c:v>0.1668</c:v>
                </c:pt>
                <c:pt idx="418">
                  <c:v>0.16719999999999999</c:v>
                </c:pt>
                <c:pt idx="419">
                  <c:v>0.1676</c:v>
                </c:pt>
                <c:pt idx="420">
                  <c:v>0.16800000000000001</c:v>
                </c:pt>
                <c:pt idx="421">
                  <c:v>0.16839999999999999</c:v>
                </c:pt>
                <c:pt idx="422">
                  <c:v>0.16880000000000001</c:v>
                </c:pt>
                <c:pt idx="423">
                  <c:v>0.16919999999999999</c:v>
                </c:pt>
                <c:pt idx="424">
                  <c:v>0.1696</c:v>
                </c:pt>
                <c:pt idx="425">
                  <c:v>0.17</c:v>
                </c:pt>
                <c:pt idx="426">
                  <c:v>0.1704</c:v>
                </c:pt>
                <c:pt idx="427">
                  <c:v>0.17080000000000001</c:v>
                </c:pt>
                <c:pt idx="428">
                  <c:v>0.17119999999999999</c:v>
                </c:pt>
                <c:pt idx="429">
                  <c:v>0.1716</c:v>
                </c:pt>
                <c:pt idx="430">
                  <c:v>0.17199999999999999</c:v>
                </c:pt>
                <c:pt idx="431">
                  <c:v>0.1724</c:v>
                </c:pt>
                <c:pt idx="432">
                  <c:v>0.17280000000000001</c:v>
                </c:pt>
                <c:pt idx="433">
                  <c:v>0.17319999999999999</c:v>
                </c:pt>
                <c:pt idx="434">
                  <c:v>0.1736</c:v>
                </c:pt>
                <c:pt idx="435">
                  <c:v>0.17399999999999999</c:v>
                </c:pt>
                <c:pt idx="436">
                  <c:v>0.1744</c:v>
                </c:pt>
                <c:pt idx="437">
                  <c:v>0.17480000000000001</c:v>
                </c:pt>
                <c:pt idx="438">
                  <c:v>0.17519999999999999</c:v>
                </c:pt>
                <c:pt idx="439">
                  <c:v>0.17560000000000001</c:v>
                </c:pt>
                <c:pt idx="440">
                  <c:v>0.17599999999999999</c:v>
                </c:pt>
                <c:pt idx="441">
                  <c:v>0.1764</c:v>
                </c:pt>
                <c:pt idx="442">
                  <c:v>0.17680000000000001</c:v>
                </c:pt>
                <c:pt idx="443">
                  <c:v>0.1772</c:v>
                </c:pt>
                <c:pt idx="444">
                  <c:v>0.17760000000000001</c:v>
                </c:pt>
                <c:pt idx="445">
                  <c:v>0.17799999999999999</c:v>
                </c:pt>
                <c:pt idx="446">
                  <c:v>0.1784</c:v>
                </c:pt>
                <c:pt idx="447">
                  <c:v>0.17879999999999999</c:v>
                </c:pt>
                <c:pt idx="448">
                  <c:v>0.1792</c:v>
                </c:pt>
                <c:pt idx="449">
                  <c:v>0.17960000000000001</c:v>
                </c:pt>
                <c:pt idx="450">
                  <c:v>0.18</c:v>
                </c:pt>
                <c:pt idx="451">
                  <c:v>0.1804</c:v>
                </c:pt>
                <c:pt idx="452">
                  <c:v>0.18079999999999999</c:v>
                </c:pt>
                <c:pt idx="453">
                  <c:v>0.1812</c:v>
                </c:pt>
                <c:pt idx="454">
                  <c:v>0.18160000000000001</c:v>
                </c:pt>
                <c:pt idx="455">
                  <c:v>0.182</c:v>
                </c:pt>
                <c:pt idx="456">
                  <c:v>0.18240000000000001</c:v>
                </c:pt>
                <c:pt idx="457">
                  <c:v>0.18279999999999999</c:v>
                </c:pt>
                <c:pt idx="458">
                  <c:v>0.1832</c:v>
                </c:pt>
                <c:pt idx="459">
                  <c:v>0.18360000000000001</c:v>
                </c:pt>
                <c:pt idx="460">
                  <c:v>0.184</c:v>
                </c:pt>
                <c:pt idx="461">
                  <c:v>0.18440000000000001</c:v>
                </c:pt>
                <c:pt idx="462">
                  <c:v>0.18479999999999999</c:v>
                </c:pt>
                <c:pt idx="463">
                  <c:v>0.1852</c:v>
                </c:pt>
                <c:pt idx="464">
                  <c:v>0.18559999999999999</c:v>
                </c:pt>
                <c:pt idx="465">
                  <c:v>0.186</c:v>
                </c:pt>
                <c:pt idx="466">
                  <c:v>0.18640000000000001</c:v>
                </c:pt>
                <c:pt idx="467">
                  <c:v>0.18679999999999999</c:v>
                </c:pt>
                <c:pt idx="468">
                  <c:v>0.18720000000000001</c:v>
                </c:pt>
                <c:pt idx="469">
                  <c:v>0.18759999999999999</c:v>
                </c:pt>
                <c:pt idx="470">
                  <c:v>0.188</c:v>
                </c:pt>
                <c:pt idx="471">
                  <c:v>0.18840000000000001</c:v>
                </c:pt>
                <c:pt idx="472">
                  <c:v>0.1888</c:v>
                </c:pt>
                <c:pt idx="473">
                  <c:v>0.18920000000000001</c:v>
                </c:pt>
                <c:pt idx="474">
                  <c:v>0.18959999999999999</c:v>
                </c:pt>
                <c:pt idx="475">
                  <c:v>0.19</c:v>
                </c:pt>
                <c:pt idx="476">
                  <c:v>0.19040000000000001</c:v>
                </c:pt>
                <c:pt idx="477">
                  <c:v>0.1908</c:v>
                </c:pt>
                <c:pt idx="478">
                  <c:v>0.19120000000000001</c:v>
                </c:pt>
                <c:pt idx="479">
                  <c:v>0.19159999999999999</c:v>
                </c:pt>
                <c:pt idx="480">
                  <c:v>0.192</c:v>
                </c:pt>
                <c:pt idx="481">
                  <c:v>0.19239999999999999</c:v>
                </c:pt>
                <c:pt idx="482">
                  <c:v>0.1928</c:v>
                </c:pt>
                <c:pt idx="483">
                  <c:v>0.19320000000000001</c:v>
                </c:pt>
                <c:pt idx="484">
                  <c:v>0.19359999999999999</c:v>
                </c:pt>
                <c:pt idx="485">
                  <c:v>0.19400000000000001</c:v>
                </c:pt>
                <c:pt idx="486">
                  <c:v>0.19439999999999999</c:v>
                </c:pt>
                <c:pt idx="487">
                  <c:v>0.1948</c:v>
                </c:pt>
                <c:pt idx="488">
                  <c:v>0.19520000000000001</c:v>
                </c:pt>
                <c:pt idx="489">
                  <c:v>0.1956</c:v>
                </c:pt>
                <c:pt idx="490">
                  <c:v>0.19600000000000001</c:v>
                </c:pt>
                <c:pt idx="491">
                  <c:v>0.19639999999999999</c:v>
                </c:pt>
                <c:pt idx="492">
                  <c:v>0.1968</c:v>
                </c:pt>
                <c:pt idx="493">
                  <c:v>0.19719999999999999</c:v>
                </c:pt>
                <c:pt idx="494">
                  <c:v>0.1976</c:v>
                </c:pt>
                <c:pt idx="495">
                  <c:v>0.19800000000000001</c:v>
                </c:pt>
                <c:pt idx="496">
                  <c:v>0.19839999999999999</c:v>
                </c:pt>
                <c:pt idx="497">
                  <c:v>0.1988</c:v>
                </c:pt>
                <c:pt idx="498">
                  <c:v>0.19919999999999999</c:v>
                </c:pt>
                <c:pt idx="499">
                  <c:v>0.1996</c:v>
                </c:pt>
                <c:pt idx="500">
                  <c:v>0.2</c:v>
                </c:pt>
                <c:pt idx="501">
                  <c:v>0.20039999999999999</c:v>
                </c:pt>
                <c:pt idx="502">
                  <c:v>0.20080000000000001</c:v>
                </c:pt>
                <c:pt idx="503">
                  <c:v>0.20119999999999999</c:v>
                </c:pt>
                <c:pt idx="504">
                  <c:v>0.2016</c:v>
                </c:pt>
                <c:pt idx="505">
                  <c:v>0.20200000000000001</c:v>
                </c:pt>
                <c:pt idx="506">
                  <c:v>0.2024</c:v>
                </c:pt>
                <c:pt idx="507">
                  <c:v>0.20280000000000001</c:v>
                </c:pt>
                <c:pt idx="508">
                  <c:v>0.20319999999999999</c:v>
                </c:pt>
                <c:pt idx="509">
                  <c:v>0.2036</c:v>
                </c:pt>
                <c:pt idx="510">
                  <c:v>0.20399999999999999</c:v>
                </c:pt>
                <c:pt idx="511">
                  <c:v>0.2044</c:v>
                </c:pt>
                <c:pt idx="512">
                  <c:v>0.20480000000000001</c:v>
                </c:pt>
                <c:pt idx="513">
                  <c:v>0.20519999999999999</c:v>
                </c:pt>
                <c:pt idx="514">
                  <c:v>0.2056</c:v>
                </c:pt>
                <c:pt idx="515">
                  <c:v>0.20599999999999999</c:v>
                </c:pt>
                <c:pt idx="516">
                  <c:v>0.2064</c:v>
                </c:pt>
                <c:pt idx="517">
                  <c:v>0.20680000000000001</c:v>
                </c:pt>
                <c:pt idx="518">
                  <c:v>0.2072</c:v>
                </c:pt>
                <c:pt idx="519">
                  <c:v>0.20760000000000001</c:v>
                </c:pt>
                <c:pt idx="520">
                  <c:v>0.20799999999999999</c:v>
                </c:pt>
                <c:pt idx="521">
                  <c:v>0.2084</c:v>
                </c:pt>
                <c:pt idx="522">
                  <c:v>0.20880000000000001</c:v>
                </c:pt>
                <c:pt idx="523">
                  <c:v>0.2092</c:v>
                </c:pt>
                <c:pt idx="524">
                  <c:v>0.20960000000000001</c:v>
                </c:pt>
                <c:pt idx="525">
                  <c:v>0.21</c:v>
                </c:pt>
                <c:pt idx="526">
                  <c:v>0.2104</c:v>
                </c:pt>
                <c:pt idx="527">
                  <c:v>0.21079999999999999</c:v>
                </c:pt>
                <c:pt idx="528">
                  <c:v>0.2112</c:v>
                </c:pt>
                <c:pt idx="529">
                  <c:v>0.21160000000000001</c:v>
                </c:pt>
                <c:pt idx="530">
                  <c:v>0.21199999999999999</c:v>
                </c:pt>
                <c:pt idx="531">
                  <c:v>0.21240000000000001</c:v>
                </c:pt>
                <c:pt idx="532">
                  <c:v>0.21279999999999999</c:v>
                </c:pt>
                <c:pt idx="533">
                  <c:v>0.2132</c:v>
                </c:pt>
                <c:pt idx="534">
                  <c:v>0.21360000000000001</c:v>
                </c:pt>
                <c:pt idx="535">
                  <c:v>0.214</c:v>
                </c:pt>
                <c:pt idx="536">
                  <c:v>0.21440000000000001</c:v>
                </c:pt>
                <c:pt idx="537">
                  <c:v>0.21479999999999999</c:v>
                </c:pt>
                <c:pt idx="538">
                  <c:v>0.2152</c:v>
                </c:pt>
                <c:pt idx="539">
                  <c:v>0.21560000000000001</c:v>
                </c:pt>
                <c:pt idx="540">
                  <c:v>0.216</c:v>
                </c:pt>
                <c:pt idx="541">
                  <c:v>0.21640000000000001</c:v>
                </c:pt>
                <c:pt idx="542">
                  <c:v>0.21679999999999999</c:v>
                </c:pt>
                <c:pt idx="543">
                  <c:v>0.2172</c:v>
                </c:pt>
                <c:pt idx="544">
                  <c:v>0.21759999999999999</c:v>
                </c:pt>
                <c:pt idx="545">
                  <c:v>0.218</c:v>
                </c:pt>
                <c:pt idx="546">
                  <c:v>0.21840000000000001</c:v>
                </c:pt>
                <c:pt idx="547">
                  <c:v>0.21879999999999999</c:v>
                </c:pt>
                <c:pt idx="548">
                  <c:v>0.21920000000000001</c:v>
                </c:pt>
                <c:pt idx="549">
                  <c:v>0.21959999999999999</c:v>
                </c:pt>
                <c:pt idx="550">
                  <c:v>0.22</c:v>
                </c:pt>
                <c:pt idx="551">
                  <c:v>0.22040000000000001</c:v>
                </c:pt>
                <c:pt idx="552">
                  <c:v>0.2208</c:v>
                </c:pt>
                <c:pt idx="553">
                  <c:v>0.22120000000000001</c:v>
                </c:pt>
                <c:pt idx="554">
                  <c:v>0.22159999999999999</c:v>
                </c:pt>
                <c:pt idx="555">
                  <c:v>0.222</c:v>
                </c:pt>
                <c:pt idx="556">
                  <c:v>0.22239999999999999</c:v>
                </c:pt>
                <c:pt idx="557">
                  <c:v>0.2228</c:v>
                </c:pt>
                <c:pt idx="558">
                  <c:v>0.22320000000000001</c:v>
                </c:pt>
                <c:pt idx="559">
                  <c:v>0.22359999999999999</c:v>
                </c:pt>
                <c:pt idx="560">
                  <c:v>0.224</c:v>
                </c:pt>
                <c:pt idx="561">
                  <c:v>0.22439999999999999</c:v>
                </c:pt>
                <c:pt idx="562">
                  <c:v>0.2248</c:v>
                </c:pt>
                <c:pt idx="563">
                  <c:v>0.22520000000000001</c:v>
                </c:pt>
                <c:pt idx="564">
                  <c:v>0.22559999999999999</c:v>
                </c:pt>
                <c:pt idx="565">
                  <c:v>0.22600000000000001</c:v>
                </c:pt>
                <c:pt idx="566">
                  <c:v>0.22639999999999999</c:v>
                </c:pt>
                <c:pt idx="567">
                  <c:v>0.2268</c:v>
                </c:pt>
                <c:pt idx="568">
                  <c:v>0.22720000000000001</c:v>
                </c:pt>
                <c:pt idx="569">
                  <c:v>0.2276</c:v>
                </c:pt>
                <c:pt idx="570">
                  <c:v>0.22800000000000001</c:v>
                </c:pt>
                <c:pt idx="571">
                  <c:v>0.22839999999999999</c:v>
                </c:pt>
                <c:pt idx="572">
                  <c:v>0.2288</c:v>
                </c:pt>
                <c:pt idx="573">
                  <c:v>0.22919999999999999</c:v>
                </c:pt>
                <c:pt idx="574">
                  <c:v>0.2296</c:v>
                </c:pt>
                <c:pt idx="575">
                  <c:v>0.23</c:v>
                </c:pt>
                <c:pt idx="576">
                  <c:v>0.23039999999999999</c:v>
                </c:pt>
                <c:pt idx="577">
                  <c:v>0.23080000000000001</c:v>
                </c:pt>
                <c:pt idx="578">
                  <c:v>0.23119999999999999</c:v>
                </c:pt>
                <c:pt idx="579">
                  <c:v>0.2316</c:v>
                </c:pt>
                <c:pt idx="580">
                  <c:v>0.23200000000000001</c:v>
                </c:pt>
                <c:pt idx="581">
                  <c:v>0.2324</c:v>
                </c:pt>
                <c:pt idx="582">
                  <c:v>0.23280000000000001</c:v>
                </c:pt>
                <c:pt idx="583">
                  <c:v>0.23319999999999999</c:v>
                </c:pt>
                <c:pt idx="584">
                  <c:v>0.2336</c:v>
                </c:pt>
                <c:pt idx="585">
                  <c:v>0.23400000000000001</c:v>
                </c:pt>
                <c:pt idx="586">
                  <c:v>0.2344</c:v>
                </c:pt>
                <c:pt idx="587">
                  <c:v>0.23480000000000001</c:v>
                </c:pt>
                <c:pt idx="588">
                  <c:v>0.23519999999999999</c:v>
                </c:pt>
                <c:pt idx="589">
                  <c:v>0.2356</c:v>
                </c:pt>
                <c:pt idx="590">
                  <c:v>0.23599999999999999</c:v>
                </c:pt>
                <c:pt idx="591">
                  <c:v>0.2364</c:v>
                </c:pt>
                <c:pt idx="592">
                  <c:v>0.23680000000000001</c:v>
                </c:pt>
                <c:pt idx="593">
                  <c:v>0.23719999999999999</c:v>
                </c:pt>
                <c:pt idx="594">
                  <c:v>0.23760000000000001</c:v>
                </c:pt>
                <c:pt idx="595">
                  <c:v>0.23799999999999999</c:v>
                </c:pt>
                <c:pt idx="596">
                  <c:v>0.2384</c:v>
                </c:pt>
                <c:pt idx="597">
                  <c:v>0.23880000000000001</c:v>
                </c:pt>
                <c:pt idx="598">
                  <c:v>0.2392</c:v>
                </c:pt>
                <c:pt idx="599">
                  <c:v>0.23960000000000001</c:v>
                </c:pt>
                <c:pt idx="600">
                  <c:v>0.24</c:v>
                </c:pt>
                <c:pt idx="601">
                  <c:v>0.2404</c:v>
                </c:pt>
                <c:pt idx="602">
                  <c:v>0.24079999999999999</c:v>
                </c:pt>
                <c:pt idx="603">
                  <c:v>0.2412</c:v>
                </c:pt>
                <c:pt idx="604">
                  <c:v>0.24160000000000001</c:v>
                </c:pt>
                <c:pt idx="605">
                  <c:v>0.24199999999999999</c:v>
                </c:pt>
                <c:pt idx="606">
                  <c:v>0.2424</c:v>
                </c:pt>
                <c:pt idx="607">
                  <c:v>0.24279999999999999</c:v>
                </c:pt>
                <c:pt idx="608">
                  <c:v>0.2432</c:v>
                </c:pt>
                <c:pt idx="609">
                  <c:v>0.24360000000000001</c:v>
                </c:pt>
                <c:pt idx="610">
                  <c:v>0.24399999999999999</c:v>
                </c:pt>
                <c:pt idx="611">
                  <c:v>0.24440000000000001</c:v>
                </c:pt>
                <c:pt idx="612">
                  <c:v>0.24479999999999999</c:v>
                </c:pt>
                <c:pt idx="613">
                  <c:v>0.2452</c:v>
                </c:pt>
                <c:pt idx="614">
                  <c:v>0.24560000000000001</c:v>
                </c:pt>
                <c:pt idx="615">
                  <c:v>0.246</c:v>
                </c:pt>
                <c:pt idx="616">
                  <c:v>0.24640000000000001</c:v>
                </c:pt>
                <c:pt idx="617">
                  <c:v>0.24679999999999999</c:v>
                </c:pt>
                <c:pt idx="618">
                  <c:v>0.2472</c:v>
                </c:pt>
                <c:pt idx="619">
                  <c:v>0.24759999999999999</c:v>
                </c:pt>
                <c:pt idx="620">
                  <c:v>0.248</c:v>
                </c:pt>
                <c:pt idx="621">
                  <c:v>0.24840000000000001</c:v>
                </c:pt>
                <c:pt idx="622">
                  <c:v>0.24879999999999999</c:v>
                </c:pt>
                <c:pt idx="623">
                  <c:v>0.2492</c:v>
                </c:pt>
                <c:pt idx="624">
                  <c:v>0.24959999999999999</c:v>
                </c:pt>
                <c:pt idx="625">
                  <c:v>0.25</c:v>
                </c:pt>
                <c:pt idx="626">
                  <c:v>0.25040000000000001</c:v>
                </c:pt>
                <c:pt idx="627">
                  <c:v>0.25080000000000002</c:v>
                </c:pt>
                <c:pt idx="628">
                  <c:v>0.25119999999999998</c:v>
                </c:pt>
                <c:pt idx="629">
                  <c:v>0.25159999999999999</c:v>
                </c:pt>
                <c:pt idx="630">
                  <c:v>0.252</c:v>
                </c:pt>
                <c:pt idx="631">
                  <c:v>0.25240000000000001</c:v>
                </c:pt>
                <c:pt idx="632">
                  <c:v>0.25280000000000002</c:v>
                </c:pt>
                <c:pt idx="633">
                  <c:v>0.25319999999999998</c:v>
                </c:pt>
                <c:pt idx="634">
                  <c:v>0.25359999999999999</c:v>
                </c:pt>
                <c:pt idx="635">
                  <c:v>0.254</c:v>
                </c:pt>
                <c:pt idx="636">
                  <c:v>0.25440000000000002</c:v>
                </c:pt>
                <c:pt idx="637">
                  <c:v>0.25480000000000003</c:v>
                </c:pt>
                <c:pt idx="638">
                  <c:v>0.25519999999999998</c:v>
                </c:pt>
                <c:pt idx="639">
                  <c:v>0.25559999999999999</c:v>
                </c:pt>
                <c:pt idx="640">
                  <c:v>0.25600000000000001</c:v>
                </c:pt>
                <c:pt idx="641">
                  <c:v>0.25640000000000002</c:v>
                </c:pt>
                <c:pt idx="642">
                  <c:v>0.25679999999999997</c:v>
                </c:pt>
                <c:pt idx="643">
                  <c:v>0.25719999999999998</c:v>
                </c:pt>
                <c:pt idx="644">
                  <c:v>0.2576</c:v>
                </c:pt>
                <c:pt idx="645">
                  <c:v>0.25800000000000001</c:v>
                </c:pt>
                <c:pt idx="646">
                  <c:v>0.25840000000000002</c:v>
                </c:pt>
                <c:pt idx="647">
                  <c:v>0.25879999999999997</c:v>
                </c:pt>
                <c:pt idx="648">
                  <c:v>0.25919999999999999</c:v>
                </c:pt>
                <c:pt idx="649">
                  <c:v>0.2596</c:v>
                </c:pt>
                <c:pt idx="650">
                  <c:v>0.26</c:v>
                </c:pt>
                <c:pt idx="651">
                  <c:v>0.26040000000000002</c:v>
                </c:pt>
                <c:pt idx="652">
                  <c:v>0.26079999999999998</c:v>
                </c:pt>
                <c:pt idx="653">
                  <c:v>0.26119999999999999</c:v>
                </c:pt>
                <c:pt idx="654">
                  <c:v>0.2616</c:v>
                </c:pt>
                <c:pt idx="655">
                  <c:v>0.26200000000000001</c:v>
                </c:pt>
                <c:pt idx="656">
                  <c:v>0.26240000000000002</c:v>
                </c:pt>
                <c:pt idx="657">
                  <c:v>0.26279999999999998</c:v>
                </c:pt>
                <c:pt idx="658">
                  <c:v>0.26319999999999999</c:v>
                </c:pt>
                <c:pt idx="659">
                  <c:v>0.2636</c:v>
                </c:pt>
                <c:pt idx="660">
                  <c:v>0.26400000000000001</c:v>
                </c:pt>
                <c:pt idx="661">
                  <c:v>0.26440000000000002</c:v>
                </c:pt>
                <c:pt idx="662">
                  <c:v>0.26479999999999998</c:v>
                </c:pt>
                <c:pt idx="663">
                  <c:v>0.26519999999999999</c:v>
                </c:pt>
                <c:pt idx="664">
                  <c:v>0.2656</c:v>
                </c:pt>
                <c:pt idx="665">
                  <c:v>0.26600000000000001</c:v>
                </c:pt>
                <c:pt idx="666">
                  <c:v>0.26640000000000003</c:v>
                </c:pt>
                <c:pt idx="667">
                  <c:v>0.26679999999999998</c:v>
                </c:pt>
                <c:pt idx="668">
                  <c:v>0.26719999999999999</c:v>
                </c:pt>
                <c:pt idx="669">
                  <c:v>0.2676</c:v>
                </c:pt>
                <c:pt idx="670">
                  <c:v>0.26800000000000002</c:v>
                </c:pt>
                <c:pt idx="671">
                  <c:v>0.26840000000000003</c:v>
                </c:pt>
                <c:pt idx="672">
                  <c:v>0.26879999999999998</c:v>
                </c:pt>
                <c:pt idx="673">
                  <c:v>0.26919999999999999</c:v>
                </c:pt>
                <c:pt idx="674">
                  <c:v>0.26960000000000001</c:v>
                </c:pt>
                <c:pt idx="675">
                  <c:v>0.27</c:v>
                </c:pt>
                <c:pt idx="676">
                  <c:v>0.27039999999999997</c:v>
                </c:pt>
                <c:pt idx="677">
                  <c:v>0.27079999999999999</c:v>
                </c:pt>
                <c:pt idx="678">
                  <c:v>0.2712</c:v>
                </c:pt>
                <c:pt idx="679">
                  <c:v>0.27160000000000001</c:v>
                </c:pt>
                <c:pt idx="680">
                  <c:v>0.27200000000000002</c:v>
                </c:pt>
                <c:pt idx="681">
                  <c:v>0.27239999999999998</c:v>
                </c:pt>
                <c:pt idx="682">
                  <c:v>0.27279999999999999</c:v>
                </c:pt>
                <c:pt idx="683">
                  <c:v>0.2732</c:v>
                </c:pt>
                <c:pt idx="684">
                  <c:v>0.27360000000000001</c:v>
                </c:pt>
                <c:pt idx="685">
                  <c:v>0.27400000000000002</c:v>
                </c:pt>
                <c:pt idx="686">
                  <c:v>0.27439999999999998</c:v>
                </c:pt>
                <c:pt idx="687">
                  <c:v>0.27479999999999999</c:v>
                </c:pt>
                <c:pt idx="688">
                  <c:v>0.2752</c:v>
                </c:pt>
                <c:pt idx="689">
                  <c:v>0.27560000000000001</c:v>
                </c:pt>
                <c:pt idx="690">
                  <c:v>0.27600000000000002</c:v>
                </c:pt>
                <c:pt idx="691">
                  <c:v>0.27639999999999998</c:v>
                </c:pt>
                <c:pt idx="692">
                  <c:v>0.27679999999999999</c:v>
                </c:pt>
                <c:pt idx="693">
                  <c:v>0.2772</c:v>
                </c:pt>
                <c:pt idx="694">
                  <c:v>0.27760000000000001</c:v>
                </c:pt>
                <c:pt idx="695">
                  <c:v>0.27800000000000002</c:v>
                </c:pt>
                <c:pt idx="696">
                  <c:v>0.27839999999999998</c:v>
                </c:pt>
                <c:pt idx="697">
                  <c:v>0.27879999999999999</c:v>
                </c:pt>
                <c:pt idx="698">
                  <c:v>0.2792</c:v>
                </c:pt>
                <c:pt idx="699">
                  <c:v>0.27960000000000002</c:v>
                </c:pt>
                <c:pt idx="700">
                  <c:v>0.28000000000000003</c:v>
                </c:pt>
                <c:pt idx="701">
                  <c:v>0.28039999999999998</c:v>
                </c:pt>
                <c:pt idx="702">
                  <c:v>0.28079999999999999</c:v>
                </c:pt>
                <c:pt idx="703">
                  <c:v>0.28120000000000001</c:v>
                </c:pt>
                <c:pt idx="704">
                  <c:v>0.28160000000000002</c:v>
                </c:pt>
                <c:pt idx="705">
                  <c:v>0.28199999999999997</c:v>
                </c:pt>
                <c:pt idx="706">
                  <c:v>0.28239999999999998</c:v>
                </c:pt>
                <c:pt idx="707">
                  <c:v>0.2828</c:v>
                </c:pt>
                <c:pt idx="708">
                  <c:v>0.28320000000000001</c:v>
                </c:pt>
                <c:pt idx="709">
                  <c:v>0.28360000000000002</c:v>
                </c:pt>
                <c:pt idx="710">
                  <c:v>0.28399999999999997</c:v>
                </c:pt>
                <c:pt idx="711">
                  <c:v>0.28439999999999999</c:v>
                </c:pt>
                <c:pt idx="712">
                  <c:v>0.2848</c:v>
                </c:pt>
                <c:pt idx="713">
                  <c:v>0.28520000000000001</c:v>
                </c:pt>
                <c:pt idx="714">
                  <c:v>0.28560000000000002</c:v>
                </c:pt>
                <c:pt idx="715">
                  <c:v>0.28599999999999998</c:v>
                </c:pt>
                <c:pt idx="716">
                  <c:v>0.28639999999999999</c:v>
                </c:pt>
                <c:pt idx="717">
                  <c:v>0.2868</c:v>
                </c:pt>
                <c:pt idx="718">
                  <c:v>0.28720000000000001</c:v>
                </c:pt>
                <c:pt idx="719">
                  <c:v>0.28760000000000002</c:v>
                </c:pt>
                <c:pt idx="720">
                  <c:v>0.28799999999999998</c:v>
                </c:pt>
                <c:pt idx="721">
                  <c:v>0.28839999999999999</c:v>
                </c:pt>
                <c:pt idx="722">
                  <c:v>0.2888</c:v>
                </c:pt>
                <c:pt idx="723">
                  <c:v>0.28920000000000001</c:v>
                </c:pt>
                <c:pt idx="724">
                  <c:v>0.28960000000000002</c:v>
                </c:pt>
                <c:pt idx="725">
                  <c:v>0.28999999999999998</c:v>
                </c:pt>
                <c:pt idx="726">
                  <c:v>0.29039999999999999</c:v>
                </c:pt>
                <c:pt idx="727">
                  <c:v>0.2908</c:v>
                </c:pt>
                <c:pt idx="728">
                  <c:v>0.29120000000000001</c:v>
                </c:pt>
                <c:pt idx="729">
                  <c:v>0.29160000000000003</c:v>
                </c:pt>
                <c:pt idx="730">
                  <c:v>0.29199999999999998</c:v>
                </c:pt>
                <c:pt idx="731">
                  <c:v>0.29239999999999999</c:v>
                </c:pt>
                <c:pt idx="732">
                  <c:v>0.2928</c:v>
                </c:pt>
                <c:pt idx="733">
                  <c:v>0.29320000000000002</c:v>
                </c:pt>
                <c:pt idx="734">
                  <c:v>0.29360000000000003</c:v>
                </c:pt>
                <c:pt idx="735">
                  <c:v>0.29399999999999998</c:v>
                </c:pt>
                <c:pt idx="736">
                  <c:v>0.2944</c:v>
                </c:pt>
                <c:pt idx="737">
                  <c:v>0.29480000000000001</c:v>
                </c:pt>
                <c:pt idx="738">
                  <c:v>0.29520000000000002</c:v>
                </c:pt>
                <c:pt idx="739">
                  <c:v>0.29559999999999997</c:v>
                </c:pt>
                <c:pt idx="740">
                  <c:v>0.29599999999999999</c:v>
                </c:pt>
                <c:pt idx="741">
                  <c:v>0.2964</c:v>
                </c:pt>
                <c:pt idx="742">
                  <c:v>0.29680000000000001</c:v>
                </c:pt>
                <c:pt idx="743">
                  <c:v>0.29720000000000002</c:v>
                </c:pt>
                <c:pt idx="744">
                  <c:v>0.29759999999999998</c:v>
                </c:pt>
                <c:pt idx="745">
                  <c:v>0.29799999999999999</c:v>
                </c:pt>
                <c:pt idx="746">
                  <c:v>0.2984</c:v>
                </c:pt>
                <c:pt idx="747">
                  <c:v>0.29880000000000001</c:v>
                </c:pt>
                <c:pt idx="748">
                  <c:v>0.29920000000000002</c:v>
                </c:pt>
                <c:pt idx="749">
                  <c:v>0.29959999999999998</c:v>
                </c:pt>
                <c:pt idx="750">
                  <c:v>0.3</c:v>
                </c:pt>
                <c:pt idx="751">
                  <c:v>0.3004</c:v>
                </c:pt>
                <c:pt idx="752">
                  <c:v>0.30080000000000001</c:v>
                </c:pt>
                <c:pt idx="753">
                  <c:v>0.30120000000000002</c:v>
                </c:pt>
                <c:pt idx="754">
                  <c:v>0.30159999999999998</c:v>
                </c:pt>
                <c:pt idx="755">
                  <c:v>0.30199999999999999</c:v>
                </c:pt>
                <c:pt idx="756">
                  <c:v>0.3024</c:v>
                </c:pt>
                <c:pt idx="757">
                  <c:v>0.30280000000000001</c:v>
                </c:pt>
                <c:pt idx="758">
                  <c:v>0.30320000000000003</c:v>
                </c:pt>
                <c:pt idx="759">
                  <c:v>0.30359999999999998</c:v>
                </c:pt>
                <c:pt idx="760">
                  <c:v>0.30399999999999999</c:v>
                </c:pt>
                <c:pt idx="761">
                  <c:v>0.3044</c:v>
                </c:pt>
                <c:pt idx="762">
                  <c:v>0.30480000000000002</c:v>
                </c:pt>
                <c:pt idx="763">
                  <c:v>0.30520000000000003</c:v>
                </c:pt>
                <c:pt idx="764">
                  <c:v>0.30559999999999998</c:v>
                </c:pt>
                <c:pt idx="765">
                  <c:v>0.30599999999999999</c:v>
                </c:pt>
                <c:pt idx="766">
                  <c:v>0.30640000000000001</c:v>
                </c:pt>
                <c:pt idx="767">
                  <c:v>0.30680000000000002</c:v>
                </c:pt>
                <c:pt idx="768">
                  <c:v>0.30719999999999997</c:v>
                </c:pt>
                <c:pt idx="769">
                  <c:v>0.30759999999999998</c:v>
                </c:pt>
                <c:pt idx="770">
                  <c:v>0.308</c:v>
                </c:pt>
                <c:pt idx="771">
                  <c:v>0.30840000000000001</c:v>
                </c:pt>
                <c:pt idx="772">
                  <c:v>0.30880000000000002</c:v>
                </c:pt>
                <c:pt idx="773">
                  <c:v>0.30919999999999997</c:v>
                </c:pt>
                <c:pt idx="774">
                  <c:v>0.30959999999999999</c:v>
                </c:pt>
                <c:pt idx="775">
                  <c:v>0.31</c:v>
                </c:pt>
                <c:pt idx="776">
                  <c:v>0.31040000000000001</c:v>
                </c:pt>
                <c:pt idx="777">
                  <c:v>0.31080000000000002</c:v>
                </c:pt>
                <c:pt idx="778">
                  <c:v>0.31119999999999998</c:v>
                </c:pt>
                <c:pt idx="779">
                  <c:v>0.31159999999999999</c:v>
                </c:pt>
                <c:pt idx="780">
                  <c:v>0.312</c:v>
                </c:pt>
                <c:pt idx="781">
                  <c:v>0.31240000000000001</c:v>
                </c:pt>
                <c:pt idx="782">
                  <c:v>0.31280000000000002</c:v>
                </c:pt>
                <c:pt idx="783">
                  <c:v>0.31319999999999998</c:v>
                </c:pt>
                <c:pt idx="784">
                  <c:v>0.31359999999999999</c:v>
                </c:pt>
                <c:pt idx="785">
                  <c:v>0.314</c:v>
                </c:pt>
                <c:pt idx="786">
                  <c:v>0.31440000000000001</c:v>
                </c:pt>
                <c:pt idx="787">
                  <c:v>0.31480000000000002</c:v>
                </c:pt>
                <c:pt idx="788">
                  <c:v>0.31519999999999998</c:v>
                </c:pt>
                <c:pt idx="789">
                  <c:v>0.31559999999999999</c:v>
                </c:pt>
                <c:pt idx="790">
                  <c:v>0.316</c:v>
                </c:pt>
                <c:pt idx="791">
                  <c:v>0.31640000000000001</c:v>
                </c:pt>
                <c:pt idx="792">
                  <c:v>0.31680000000000003</c:v>
                </c:pt>
                <c:pt idx="793">
                  <c:v>0.31719999999999998</c:v>
                </c:pt>
                <c:pt idx="794">
                  <c:v>0.31759999999999999</c:v>
                </c:pt>
                <c:pt idx="795">
                  <c:v>0.318</c:v>
                </c:pt>
                <c:pt idx="796">
                  <c:v>0.31840000000000002</c:v>
                </c:pt>
                <c:pt idx="797">
                  <c:v>0.31879999999999997</c:v>
                </c:pt>
                <c:pt idx="798">
                  <c:v>0.31919999999999998</c:v>
                </c:pt>
                <c:pt idx="799">
                  <c:v>0.3196</c:v>
                </c:pt>
                <c:pt idx="800">
                  <c:v>0.32</c:v>
                </c:pt>
                <c:pt idx="801">
                  <c:v>0.32040000000000002</c:v>
                </c:pt>
                <c:pt idx="802">
                  <c:v>0.32079999999999997</c:v>
                </c:pt>
                <c:pt idx="803">
                  <c:v>0.32119999999999999</c:v>
                </c:pt>
                <c:pt idx="804">
                  <c:v>0.3216</c:v>
                </c:pt>
                <c:pt idx="805">
                  <c:v>0.32200000000000001</c:v>
                </c:pt>
                <c:pt idx="806">
                  <c:v>0.32240000000000002</c:v>
                </c:pt>
                <c:pt idx="807">
                  <c:v>0.32279999999999998</c:v>
                </c:pt>
                <c:pt idx="808">
                  <c:v>0.32319999999999999</c:v>
                </c:pt>
                <c:pt idx="809">
                  <c:v>0.3236</c:v>
                </c:pt>
                <c:pt idx="810">
                  <c:v>0.32400000000000001</c:v>
                </c:pt>
                <c:pt idx="811">
                  <c:v>0.32440000000000002</c:v>
                </c:pt>
                <c:pt idx="812">
                  <c:v>0.32479999999999998</c:v>
                </c:pt>
                <c:pt idx="813">
                  <c:v>0.32519999999999999</c:v>
                </c:pt>
                <c:pt idx="814">
                  <c:v>0.3256</c:v>
                </c:pt>
                <c:pt idx="815">
                  <c:v>0.32600000000000001</c:v>
                </c:pt>
                <c:pt idx="816">
                  <c:v>0.32640000000000002</c:v>
                </c:pt>
                <c:pt idx="817">
                  <c:v>0.32679999999999998</c:v>
                </c:pt>
                <c:pt idx="818">
                  <c:v>0.32719999999999999</c:v>
                </c:pt>
                <c:pt idx="819">
                  <c:v>0.3276</c:v>
                </c:pt>
                <c:pt idx="820">
                  <c:v>0.32800000000000001</c:v>
                </c:pt>
                <c:pt idx="821">
                  <c:v>0.32840000000000003</c:v>
                </c:pt>
                <c:pt idx="822">
                  <c:v>0.32879999999999998</c:v>
                </c:pt>
                <c:pt idx="823">
                  <c:v>0.32919999999999999</c:v>
                </c:pt>
                <c:pt idx="824">
                  <c:v>0.3296</c:v>
                </c:pt>
                <c:pt idx="825">
                  <c:v>0.33</c:v>
                </c:pt>
                <c:pt idx="826">
                  <c:v>0.33040000000000003</c:v>
                </c:pt>
                <c:pt idx="827">
                  <c:v>0.33079999999999998</c:v>
                </c:pt>
                <c:pt idx="828">
                  <c:v>0.33119999999999999</c:v>
                </c:pt>
                <c:pt idx="829">
                  <c:v>0.33160000000000001</c:v>
                </c:pt>
                <c:pt idx="830">
                  <c:v>0.33200000000000002</c:v>
                </c:pt>
                <c:pt idx="831">
                  <c:v>0.33239999999999997</c:v>
                </c:pt>
                <c:pt idx="832">
                  <c:v>0.33279999999999998</c:v>
                </c:pt>
                <c:pt idx="833">
                  <c:v>0.3332</c:v>
                </c:pt>
                <c:pt idx="834">
                  <c:v>0.33360000000000001</c:v>
                </c:pt>
                <c:pt idx="835">
                  <c:v>0.33400000000000002</c:v>
                </c:pt>
                <c:pt idx="836">
                  <c:v>0.33439999999999998</c:v>
                </c:pt>
                <c:pt idx="837">
                  <c:v>0.33479999999999999</c:v>
                </c:pt>
                <c:pt idx="838">
                  <c:v>0.3352</c:v>
                </c:pt>
                <c:pt idx="839">
                  <c:v>0.33560000000000001</c:v>
                </c:pt>
                <c:pt idx="840">
                  <c:v>0.33600000000000002</c:v>
                </c:pt>
                <c:pt idx="841">
                  <c:v>0.33639999999999998</c:v>
                </c:pt>
                <c:pt idx="842">
                  <c:v>0.33679999999999999</c:v>
                </c:pt>
                <c:pt idx="843">
                  <c:v>0.3372</c:v>
                </c:pt>
                <c:pt idx="844">
                  <c:v>0.33760000000000001</c:v>
                </c:pt>
                <c:pt idx="845">
                  <c:v>0.33800000000000002</c:v>
                </c:pt>
                <c:pt idx="846">
                  <c:v>0.33839999999999998</c:v>
                </c:pt>
                <c:pt idx="847">
                  <c:v>0.33879999999999999</c:v>
                </c:pt>
                <c:pt idx="848">
                  <c:v>0.3392</c:v>
                </c:pt>
                <c:pt idx="849">
                  <c:v>0.33960000000000001</c:v>
                </c:pt>
                <c:pt idx="850">
                  <c:v>0.34</c:v>
                </c:pt>
                <c:pt idx="851">
                  <c:v>0.34039999999999998</c:v>
                </c:pt>
                <c:pt idx="852">
                  <c:v>0.34079999999999999</c:v>
                </c:pt>
                <c:pt idx="853">
                  <c:v>0.3412</c:v>
                </c:pt>
                <c:pt idx="854">
                  <c:v>0.34160000000000001</c:v>
                </c:pt>
                <c:pt idx="855">
                  <c:v>0.34200000000000003</c:v>
                </c:pt>
                <c:pt idx="856">
                  <c:v>0.34239999999999998</c:v>
                </c:pt>
                <c:pt idx="857">
                  <c:v>0.34279999999999999</c:v>
                </c:pt>
                <c:pt idx="858">
                  <c:v>0.34320000000000001</c:v>
                </c:pt>
                <c:pt idx="859">
                  <c:v>0.34360000000000002</c:v>
                </c:pt>
                <c:pt idx="860">
                  <c:v>0.34399999999999997</c:v>
                </c:pt>
                <c:pt idx="861">
                  <c:v>0.34439999999999998</c:v>
                </c:pt>
                <c:pt idx="862">
                  <c:v>0.3448</c:v>
                </c:pt>
                <c:pt idx="863">
                  <c:v>0.34520000000000001</c:v>
                </c:pt>
                <c:pt idx="864">
                  <c:v>0.34560000000000002</c:v>
                </c:pt>
                <c:pt idx="865">
                  <c:v>0.34599999999999997</c:v>
                </c:pt>
                <c:pt idx="866">
                  <c:v>0.34639999999999999</c:v>
                </c:pt>
                <c:pt idx="867">
                  <c:v>0.3468</c:v>
                </c:pt>
                <c:pt idx="868">
                  <c:v>0.34720000000000001</c:v>
                </c:pt>
                <c:pt idx="869">
                  <c:v>0.34760000000000002</c:v>
                </c:pt>
                <c:pt idx="870">
                  <c:v>0.34799999999999998</c:v>
                </c:pt>
                <c:pt idx="871">
                  <c:v>0.34839999999999999</c:v>
                </c:pt>
                <c:pt idx="872">
                  <c:v>0.3488</c:v>
                </c:pt>
                <c:pt idx="873">
                  <c:v>0.34920000000000001</c:v>
                </c:pt>
                <c:pt idx="874">
                  <c:v>0.34960000000000002</c:v>
                </c:pt>
                <c:pt idx="875">
                  <c:v>0.35</c:v>
                </c:pt>
                <c:pt idx="876">
                  <c:v>0.35039999999999999</c:v>
                </c:pt>
                <c:pt idx="877">
                  <c:v>0.3508</c:v>
                </c:pt>
                <c:pt idx="878">
                  <c:v>0.35120000000000001</c:v>
                </c:pt>
                <c:pt idx="879">
                  <c:v>0.35160000000000002</c:v>
                </c:pt>
                <c:pt idx="880">
                  <c:v>0.35199999999999998</c:v>
                </c:pt>
                <c:pt idx="881">
                  <c:v>0.35239999999999999</c:v>
                </c:pt>
                <c:pt idx="882">
                  <c:v>0.3528</c:v>
                </c:pt>
                <c:pt idx="883">
                  <c:v>0.35320000000000001</c:v>
                </c:pt>
                <c:pt idx="884">
                  <c:v>0.35360000000000003</c:v>
                </c:pt>
                <c:pt idx="885">
                  <c:v>0.35399999999999998</c:v>
                </c:pt>
                <c:pt idx="886">
                  <c:v>0.35439999999999999</c:v>
                </c:pt>
                <c:pt idx="887">
                  <c:v>0.3548</c:v>
                </c:pt>
                <c:pt idx="888">
                  <c:v>0.35520000000000002</c:v>
                </c:pt>
                <c:pt idx="889">
                  <c:v>0.35560000000000003</c:v>
                </c:pt>
                <c:pt idx="890">
                  <c:v>0.35599999999999998</c:v>
                </c:pt>
                <c:pt idx="891">
                  <c:v>0.35639999999999999</c:v>
                </c:pt>
                <c:pt idx="892">
                  <c:v>0.35680000000000001</c:v>
                </c:pt>
                <c:pt idx="893">
                  <c:v>0.35720000000000002</c:v>
                </c:pt>
                <c:pt idx="894">
                  <c:v>0.35759999999999997</c:v>
                </c:pt>
                <c:pt idx="895">
                  <c:v>0.35799999999999998</c:v>
                </c:pt>
                <c:pt idx="896">
                  <c:v>0.3584</c:v>
                </c:pt>
                <c:pt idx="897">
                  <c:v>0.35880000000000001</c:v>
                </c:pt>
                <c:pt idx="898">
                  <c:v>0.35920000000000002</c:v>
                </c:pt>
                <c:pt idx="899">
                  <c:v>0.35959999999999998</c:v>
                </c:pt>
                <c:pt idx="900">
                  <c:v>0.36</c:v>
                </c:pt>
                <c:pt idx="901">
                  <c:v>0.3604</c:v>
                </c:pt>
                <c:pt idx="902">
                  <c:v>0.36080000000000001</c:v>
                </c:pt>
                <c:pt idx="903">
                  <c:v>0.36120000000000002</c:v>
                </c:pt>
                <c:pt idx="904">
                  <c:v>0.36159999999999998</c:v>
                </c:pt>
                <c:pt idx="905">
                  <c:v>0.36199999999999999</c:v>
                </c:pt>
                <c:pt idx="906">
                  <c:v>0.3624</c:v>
                </c:pt>
                <c:pt idx="907">
                  <c:v>0.36280000000000001</c:v>
                </c:pt>
                <c:pt idx="908">
                  <c:v>0.36320000000000002</c:v>
                </c:pt>
                <c:pt idx="909">
                  <c:v>0.36359999999999998</c:v>
                </c:pt>
                <c:pt idx="910">
                  <c:v>0.36399999999999999</c:v>
                </c:pt>
                <c:pt idx="911">
                  <c:v>0.3644</c:v>
                </c:pt>
                <c:pt idx="912">
                  <c:v>0.36480000000000001</c:v>
                </c:pt>
                <c:pt idx="913">
                  <c:v>0.36520000000000002</c:v>
                </c:pt>
                <c:pt idx="914">
                  <c:v>0.36559999999999998</c:v>
                </c:pt>
                <c:pt idx="915">
                  <c:v>0.36599999999999999</c:v>
                </c:pt>
                <c:pt idx="916">
                  <c:v>0.3664</c:v>
                </c:pt>
                <c:pt idx="917">
                  <c:v>0.36680000000000001</c:v>
                </c:pt>
                <c:pt idx="918">
                  <c:v>0.36720000000000003</c:v>
                </c:pt>
                <c:pt idx="919">
                  <c:v>0.36759999999999998</c:v>
                </c:pt>
                <c:pt idx="920">
                  <c:v>0.36799999999999999</c:v>
                </c:pt>
                <c:pt idx="921">
                  <c:v>0.36840000000000001</c:v>
                </c:pt>
                <c:pt idx="922">
                  <c:v>0.36880000000000002</c:v>
                </c:pt>
                <c:pt idx="923">
                  <c:v>0.36919999999999997</c:v>
                </c:pt>
                <c:pt idx="924">
                  <c:v>0.36959999999999998</c:v>
                </c:pt>
                <c:pt idx="925">
                  <c:v>0.37</c:v>
                </c:pt>
                <c:pt idx="926">
                  <c:v>0.37040000000000001</c:v>
                </c:pt>
                <c:pt idx="927">
                  <c:v>0.37080000000000002</c:v>
                </c:pt>
                <c:pt idx="928">
                  <c:v>0.37119999999999997</c:v>
                </c:pt>
                <c:pt idx="929">
                  <c:v>0.37159999999999999</c:v>
                </c:pt>
                <c:pt idx="930">
                  <c:v>0.372</c:v>
                </c:pt>
                <c:pt idx="931">
                  <c:v>0.37240000000000001</c:v>
                </c:pt>
                <c:pt idx="932">
                  <c:v>0.37280000000000002</c:v>
                </c:pt>
                <c:pt idx="933">
                  <c:v>0.37319999999999998</c:v>
                </c:pt>
                <c:pt idx="934">
                  <c:v>0.37359999999999999</c:v>
                </c:pt>
                <c:pt idx="935">
                  <c:v>0.374</c:v>
                </c:pt>
                <c:pt idx="936">
                  <c:v>0.37440000000000001</c:v>
                </c:pt>
                <c:pt idx="937">
                  <c:v>0.37480000000000002</c:v>
                </c:pt>
                <c:pt idx="938">
                  <c:v>0.37519999999999998</c:v>
                </c:pt>
                <c:pt idx="939">
                  <c:v>0.37559999999999999</c:v>
                </c:pt>
                <c:pt idx="940">
                  <c:v>0.376</c:v>
                </c:pt>
                <c:pt idx="941">
                  <c:v>0.37640000000000001</c:v>
                </c:pt>
                <c:pt idx="942">
                  <c:v>0.37680000000000002</c:v>
                </c:pt>
                <c:pt idx="943">
                  <c:v>0.37719999999999998</c:v>
                </c:pt>
                <c:pt idx="944">
                  <c:v>0.37759999999999999</c:v>
                </c:pt>
                <c:pt idx="945">
                  <c:v>0.378</c:v>
                </c:pt>
                <c:pt idx="946">
                  <c:v>0.37840000000000001</c:v>
                </c:pt>
                <c:pt idx="947">
                  <c:v>0.37880000000000003</c:v>
                </c:pt>
                <c:pt idx="948">
                  <c:v>0.37919999999999998</c:v>
                </c:pt>
                <c:pt idx="949">
                  <c:v>0.37959999999999999</c:v>
                </c:pt>
                <c:pt idx="950">
                  <c:v>0.38</c:v>
                </c:pt>
                <c:pt idx="951">
                  <c:v>0.38040000000000002</c:v>
                </c:pt>
                <c:pt idx="952">
                  <c:v>0.38080000000000003</c:v>
                </c:pt>
                <c:pt idx="953">
                  <c:v>0.38119999999999998</c:v>
                </c:pt>
                <c:pt idx="954">
                  <c:v>0.38159999999999999</c:v>
                </c:pt>
                <c:pt idx="955">
                  <c:v>0.38200000000000001</c:v>
                </c:pt>
                <c:pt idx="956">
                  <c:v>0.38240000000000002</c:v>
                </c:pt>
                <c:pt idx="957">
                  <c:v>0.38279999999999997</c:v>
                </c:pt>
                <c:pt idx="958">
                  <c:v>0.38319999999999999</c:v>
                </c:pt>
                <c:pt idx="959">
                  <c:v>0.3836</c:v>
                </c:pt>
                <c:pt idx="960">
                  <c:v>0.38400000000000001</c:v>
                </c:pt>
                <c:pt idx="961">
                  <c:v>0.38440000000000002</c:v>
                </c:pt>
                <c:pt idx="962">
                  <c:v>0.38479999999999998</c:v>
                </c:pt>
                <c:pt idx="963">
                  <c:v>0.38519999999999999</c:v>
                </c:pt>
                <c:pt idx="964">
                  <c:v>0.3856</c:v>
                </c:pt>
                <c:pt idx="965">
                  <c:v>0.38600000000000001</c:v>
                </c:pt>
                <c:pt idx="966">
                  <c:v>0.38640000000000002</c:v>
                </c:pt>
                <c:pt idx="967">
                  <c:v>0.38679999999999998</c:v>
                </c:pt>
                <c:pt idx="968">
                  <c:v>0.38719999999999999</c:v>
                </c:pt>
                <c:pt idx="969">
                  <c:v>0.3876</c:v>
                </c:pt>
                <c:pt idx="970">
                  <c:v>0.38800000000000001</c:v>
                </c:pt>
                <c:pt idx="971">
                  <c:v>0.38840000000000002</c:v>
                </c:pt>
                <c:pt idx="972">
                  <c:v>0.38879999999999998</c:v>
                </c:pt>
                <c:pt idx="973">
                  <c:v>0.38919999999999999</c:v>
                </c:pt>
                <c:pt idx="974">
                  <c:v>0.3896</c:v>
                </c:pt>
                <c:pt idx="975">
                  <c:v>0.39</c:v>
                </c:pt>
                <c:pt idx="976">
                  <c:v>0.39040000000000002</c:v>
                </c:pt>
                <c:pt idx="977">
                  <c:v>0.39079999999999998</c:v>
                </c:pt>
                <c:pt idx="978">
                  <c:v>0.39119999999999999</c:v>
                </c:pt>
                <c:pt idx="979">
                  <c:v>0.3916</c:v>
                </c:pt>
                <c:pt idx="980">
                  <c:v>0.39200000000000002</c:v>
                </c:pt>
                <c:pt idx="981">
                  <c:v>0.39240000000000003</c:v>
                </c:pt>
                <c:pt idx="982">
                  <c:v>0.39279999999999998</c:v>
                </c:pt>
                <c:pt idx="983">
                  <c:v>0.39319999999999999</c:v>
                </c:pt>
                <c:pt idx="984">
                  <c:v>0.39360000000000001</c:v>
                </c:pt>
                <c:pt idx="985">
                  <c:v>0.39400000000000002</c:v>
                </c:pt>
                <c:pt idx="986">
                  <c:v>0.39439999999999997</c:v>
                </c:pt>
                <c:pt idx="987">
                  <c:v>0.39479999999999998</c:v>
                </c:pt>
                <c:pt idx="988">
                  <c:v>0.3952</c:v>
                </c:pt>
                <c:pt idx="989">
                  <c:v>0.39560000000000001</c:v>
                </c:pt>
                <c:pt idx="990">
                  <c:v>0.39600000000000002</c:v>
                </c:pt>
                <c:pt idx="991">
                  <c:v>0.39639999999999997</c:v>
                </c:pt>
                <c:pt idx="992">
                  <c:v>0.39679999999999999</c:v>
                </c:pt>
                <c:pt idx="993">
                  <c:v>0.3972</c:v>
                </c:pt>
                <c:pt idx="994">
                  <c:v>0.39760000000000001</c:v>
                </c:pt>
                <c:pt idx="995">
                  <c:v>0.39800000000000002</c:v>
                </c:pt>
                <c:pt idx="996">
                  <c:v>0.39839999999999998</c:v>
                </c:pt>
                <c:pt idx="997">
                  <c:v>0.39879999999999999</c:v>
                </c:pt>
                <c:pt idx="998">
                  <c:v>0.3992</c:v>
                </c:pt>
                <c:pt idx="999">
                  <c:v>0.39960000000000001</c:v>
                </c:pt>
                <c:pt idx="1000">
                  <c:v>0.4</c:v>
                </c:pt>
              </c:numCache>
            </c:numRef>
          </c:xVal>
          <c:yVal>
            <c:numRef>
              <c:f>CourbeVitesse!$B$2:$B$1002</c:f>
              <c:numCache>
                <c:formatCode>General</c:formatCode>
                <c:ptCount val="1001"/>
                <c:pt idx="0">
                  <c:v>9.8645999999999998E-2</c:v>
                </c:pt>
                <c:pt idx="1">
                  <c:v>4.9569999999999996E-3</c:v>
                </c:pt>
                <c:pt idx="2">
                  <c:v>-8.8751999999999998E-2</c:v>
                </c:pt>
                <c:pt idx="3">
                  <c:v>-0.18210999999999999</c:v>
                </c:pt>
                <c:pt idx="4">
                  <c:v>-0.27474999999999999</c:v>
                </c:pt>
                <c:pt idx="5">
                  <c:v>-0.36630600000000002</c:v>
                </c:pt>
                <c:pt idx="6">
                  <c:v>-0.45641599999999999</c:v>
                </c:pt>
                <c:pt idx="7">
                  <c:v>-0.54472399999999999</c:v>
                </c:pt>
                <c:pt idx="8">
                  <c:v>-0.63088299999999997</c:v>
                </c:pt>
                <c:pt idx="9">
                  <c:v>-0.71455199999999996</c:v>
                </c:pt>
                <c:pt idx="10">
                  <c:v>-0.79540100000000002</c:v>
                </c:pt>
                <c:pt idx="11">
                  <c:v>-0.87311099999999997</c:v>
                </c:pt>
                <c:pt idx="12">
                  <c:v>-0.94737499999999997</c:v>
                </c:pt>
                <c:pt idx="13">
                  <c:v>-1.0179</c:v>
                </c:pt>
                <c:pt idx="14">
                  <c:v>-1.084409</c:v>
                </c:pt>
                <c:pt idx="15">
                  <c:v>-1.1466369999999999</c:v>
                </c:pt>
                <c:pt idx="16">
                  <c:v>-1.20434</c:v>
                </c:pt>
                <c:pt idx="17">
                  <c:v>-1.25729</c:v>
                </c:pt>
                <c:pt idx="18">
                  <c:v>-1.3052790000000001</c:v>
                </c:pt>
                <c:pt idx="19">
                  <c:v>-1.3481160000000001</c:v>
                </c:pt>
                <c:pt idx="20">
                  <c:v>-1.385632</c:v>
                </c:pt>
                <c:pt idx="21">
                  <c:v>-1.4176800000000001</c:v>
                </c:pt>
                <c:pt idx="22">
                  <c:v>-1.4441329999999999</c:v>
                </c:pt>
                <c:pt idx="23">
                  <c:v>-1.4648870000000001</c:v>
                </c:pt>
                <c:pt idx="24">
                  <c:v>-1.47986</c:v>
                </c:pt>
                <c:pt idx="25">
                  <c:v>-1.4889920000000001</c:v>
                </c:pt>
                <c:pt idx="26">
                  <c:v>-1.492248</c:v>
                </c:pt>
                <c:pt idx="27">
                  <c:v>-1.489614</c:v>
                </c:pt>
                <c:pt idx="28">
                  <c:v>-1.4811019999999999</c:v>
                </c:pt>
                <c:pt idx="29">
                  <c:v>-1.466745</c:v>
                </c:pt>
                <c:pt idx="30">
                  <c:v>-1.446599</c:v>
                </c:pt>
                <c:pt idx="31">
                  <c:v>-1.420744</c:v>
                </c:pt>
                <c:pt idx="32">
                  <c:v>-1.3892819999999999</c:v>
                </c:pt>
                <c:pt idx="33">
                  <c:v>-1.3523369999999999</c:v>
                </c:pt>
                <c:pt idx="34">
                  <c:v>-1.310055</c:v>
                </c:pt>
                <c:pt idx="35">
                  <c:v>-1.2626029999999999</c:v>
                </c:pt>
                <c:pt idx="36">
                  <c:v>-1.210167</c:v>
                </c:pt>
                <c:pt idx="37">
                  <c:v>-1.1529560000000001</c:v>
                </c:pt>
                <c:pt idx="38">
                  <c:v>-1.0911949999999999</c:v>
                </c:pt>
                <c:pt idx="39">
                  <c:v>-1.0251269999999999</c:v>
                </c:pt>
                <c:pt idx="40">
                  <c:v>-0.95501400000000003</c:v>
                </c:pt>
                <c:pt idx="41">
                  <c:v>-0.881131</c:v>
                </c:pt>
                <c:pt idx="42">
                  <c:v>-0.80377200000000004</c:v>
                </c:pt>
                <c:pt idx="43">
                  <c:v>-0.72323999999999999</c:v>
                </c:pt>
                <c:pt idx="44">
                  <c:v>-0.63985300000000001</c:v>
                </c:pt>
                <c:pt idx="45">
                  <c:v>-0.55394200000000005</c:v>
                </c:pt>
                <c:pt idx="46">
                  <c:v>-0.46584399999999998</c:v>
                </c:pt>
                <c:pt idx="47">
                  <c:v>-0.37590800000000002</c:v>
                </c:pt>
                <c:pt idx="48">
                  <c:v>-0.28448899999999999</c:v>
                </c:pt>
                <c:pt idx="49">
                  <c:v>-0.19194600000000001</c:v>
                </c:pt>
                <c:pt idx="50">
                  <c:v>-9.8645999999999998E-2</c:v>
                </c:pt>
                <c:pt idx="51">
                  <c:v>-4.9569999999999996E-3</c:v>
                </c:pt>
                <c:pt idx="52">
                  <c:v>8.8751999999999998E-2</c:v>
                </c:pt>
                <c:pt idx="53">
                  <c:v>0.18210999999999999</c:v>
                </c:pt>
                <c:pt idx="54">
                  <c:v>0.27474999999999999</c:v>
                </c:pt>
                <c:pt idx="55">
                  <c:v>0.36630600000000002</c:v>
                </c:pt>
                <c:pt idx="56">
                  <c:v>0.45641599999999999</c:v>
                </c:pt>
                <c:pt idx="57">
                  <c:v>0.54472399999999999</c:v>
                </c:pt>
                <c:pt idx="58">
                  <c:v>0.63088299999999997</c:v>
                </c:pt>
                <c:pt idx="59">
                  <c:v>0.71455199999999996</c:v>
                </c:pt>
                <c:pt idx="60">
                  <c:v>0.79540100000000002</c:v>
                </c:pt>
                <c:pt idx="61">
                  <c:v>0.87311099999999997</c:v>
                </c:pt>
                <c:pt idx="62">
                  <c:v>0.94737499999999997</c:v>
                </c:pt>
                <c:pt idx="63">
                  <c:v>1.0179</c:v>
                </c:pt>
                <c:pt idx="64">
                  <c:v>1.084409</c:v>
                </c:pt>
                <c:pt idx="65">
                  <c:v>1.1466369999999999</c:v>
                </c:pt>
                <c:pt idx="66">
                  <c:v>1.20434</c:v>
                </c:pt>
                <c:pt idx="67">
                  <c:v>1.25729</c:v>
                </c:pt>
                <c:pt idx="68">
                  <c:v>1.3052790000000001</c:v>
                </c:pt>
                <c:pt idx="69">
                  <c:v>1.3481160000000001</c:v>
                </c:pt>
                <c:pt idx="70">
                  <c:v>1.385632</c:v>
                </c:pt>
                <c:pt idx="71">
                  <c:v>1.4176800000000001</c:v>
                </c:pt>
                <c:pt idx="72">
                  <c:v>1.4441329999999999</c:v>
                </c:pt>
                <c:pt idx="73">
                  <c:v>1.4648870000000001</c:v>
                </c:pt>
                <c:pt idx="74">
                  <c:v>1.47986</c:v>
                </c:pt>
                <c:pt idx="75">
                  <c:v>1.4889920000000001</c:v>
                </c:pt>
                <c:pt idx="76">
                  <c:v>1.492248</c:v>
                </c:pt>
                <c:pt idx="77">
                  <c:v>1.489614</c:v>
                </c:pt>
                <c:pt idx="78">
                  <c:v>1.4811019999999999</c:v>
                </c:pt>
                <c:pt idx="79">
                  <c:v>1.466745</c:v>
                </c:pt>
                <c:pt idx="80">
                  <c:v>1.446599</c:v>
                </c:pt>
                <c:pt idx="81">
                  <c:v>1.420744</c:v>
                </c:pt>
                <c:pt idx="82">
                  <c:v>1.3892819999999999</c:v>
                </c:pt>
                <c:pt idx="83">
                  <c:v>1.3523369999999999</c:v>
                </c:pt>
                <c:pt idx="84">
                  <c:v>1.310055</c:v>
                </c:pt>
                <c:pt idx="85">
                  <c:v>1.2626029999999999</c:v>
                </c:pt>
                <c:pt idx="86">
                  <c:v>1.210167</c:v>
                </c:pt>
                <c:pt idx="87">
                  <c:v>1.1529560000000001</c:v>
                </c:pt>
                <c:pt idx="88">
                  <c:v>1.0911949999999999</c:v>
                </c:pt>
                <c:pt idx="89">
                  <c:v>1.0251269999999999</c:v>
                </c:pt>
                <c:pt idx="90">
                  <c:v>0.95501400000000003</c:v>
                </c:pt>
                <c:pt idx="91">
                  <c:v>0.881131</c:v>
                </c:pt>
                <c:pt idx="92">
                  <c:v>0.80377200000000004</c:v>
                </c:pt>
                <c:pt idx="93">
                  <c:v>0.72323999999999999</c:v>
                </c:pt>
                <c:pt idx="94">
                  <c:v>0.63985300000000001</c:v>
                </c:pt>
                <c:pt idx="95">
                  <c:v>0.55394200000000005</c:v>
                </c:pt>
                <c:pt idx="96">
                  <c:v>0.46584399999999998</c:v>
                </c:pt>
                <c:pt idx="97">
                  <c:v>0.37590800000000002</c:v>
                </c:pt>
                <c:pt idx="98">
                  <c:v>0.28448899999999999</c:v>
                </c:pt>
                <c:pt idx="99">
                  <c:v>0.19194600000000001</c:v>
                </c:pt>
                <c:pt idx="100">
                  <c:v>9.8645999999999998E-2</c:v>
                </c:pt>
                <c:pt idx="101">
                  <c:v>4.9569999999999996E-3</c:v>
                </c:pt>
                <c:pt idx="102">
                  <c:v>-8.8751999999999998E-2</c:v>
                </c:pt>
                <c:pt idx="103">
                  <c:v>-0.18210999999999999</c:v>
                </c:pt>
                <c:pt idx="104">
                  <c:v>-0.27474999999999999</c:v>
                </c:pt>
                <c:pt idx="105">
                  <c:v>-0.36630600000000002</c:v>
                </c:pt>
                <c:pt idx="106">
                  <c:v>-0.45641599999999999</c:v>
                </c:pt>
                <c:pt idx="107">
                  <c:v>-0.54472399999999999</c:v>
                </c:pt>
                <c:pt idx="108">
                  <c:v>-0.63088299999999997</c:v>
                </c:pt>
                <c:pt idx="109">
                  <c:v>-0.71455199999999996</c:v>
                </c:pt>
                <c:pt idx="110">
                  <c:v>-0.79540100000000002</c:v>
                </c:pt>
                <c:pt idx="111">
                  <c:v>-0.87311099999999997</c:v>
                </c:pt>
                <c:pt idx="112">
                  <c:v>-0.94737499999999997</c:v>
                </c:pt>
                <c:pt idx="113">
                  <c:v>-1.0179</c:v>
                </c:pt>
                <c:pt idx="114">
                  <c:v>-1.084409</c:v>
                </c:pt>
                <c:pt idx="115">
                  <c:v>-1.1466369999999999</c:v>
                </c:pt>
                <c:pt idx="116">
                  <c:v>-1.20434</c:v>
                </c:pt>
                <c:pt idx="117">
                  <c:v>-1.25729</c:v>
                </c:pt>
                <c:pt idx="118">
                  <c:v>-1.3052790000000001</c:v>
                </c:pt>
                <c:pt idx="119">
                  <c:v>-1.3481160000000001</c:v>
                </c:pt>
                <c:pt idx="120">
                  <c:v>-1.385632</c:v>
                </c:pt>
                <c:pt idx="121">
                  <c:v>-1.4176800000000001</c:v>
                </c:pt>
                <c:pt idx="122">
                  <c:v>-1.4441329999999999</c:v>
                </c:pt>
                <c:pt idx="123">
                  <c:v>-1.4648870000000001</c:v>
                </c:pt>
                <c:pt idx="124">
                  <c:v>-1.47986</c:v>
                </c:pt>
                <c:pt idx="125">
                  <c:v>-1.4889920000000001</c:v>
                </c:pt>
                <c:pt idx="126">
                  <c:v>-1.492248</c:v>
                </c:pt>
                <c:pt idx="127">
                  <c:v>-1.489614</c:v>
                </c:pt>
                <c:pt idx="128">
                  <c:v>-1.4811019999999999</c:v>
                </c:pt>
                <c:pt idx="129">
                  <c:v>-1.466745</c:v>
                </c:pt>
                <c:pt idx="130">
                  <c:v>-1.446599</c:v>
                </c:pt>
                <c:pt idx="131">
                  <c:v>-1.420744</c:v>
                </c:pt>
                <c:pt idx="132">
                  <c:v>-1.3892819999999999</c:v>
                </c:pt>
                <c:pt idx="133">
                  <c:v>-1.3523369999999999</c:v>
                </c:pt>
                <c:pt idx="134">
                  <c:v>-1.310055</c:v>
                </c:pt>
                <c:pt idx="135">
                  <c:v>-1.2626029999999999</c:v>
                </c:pt>
                <c:pt idx="136">
                  <c:v>-1.210167</c:v>
                </c:pt>
                <c:pt idx="137">
                  <c:v>-1.1529560000000001</c:v>
                </c:pt>
                <c:pt idx="138">
                  <c:v>-1.0911949999999999</c:v>
                </c:pt>
                <c:pt idx="139">
                  <c:v>-1.0251269999999999</c:v>
                </c:pt>
                <c:pt idx="140">
                  <c:v>-0.95501400000000003</c:v>
                </c:pt>
                <c:pt idx="141">
                  <c:v>-0.881131</c:v>
                </c:pt>
                <c:pt idx="142">
                  <c:v>-0.80377200000000004</c:v>
                </c:pt>
                <c:pt idx="143">
                  <c:v>-0.72323999999999999</c:v>
                </c:pt>
                <c:pt idx="144">
                  <c:v>-0.63985300000000001</c:v>
                </c:pt>
                <c:pt idx="145">
                  <c:v>-0.55394200000000005</c:v>
                </c:pt>
                <c:pt idx="146">
                  <c:v>-0.46584399999999998</c:v>
                </c:pt>
                <c:pt idx="147">
                  <c:v>-0.37590800000000002</c:v>
                </c:pt>
                <c:pt idx="148">
                  <c:v>-0.28448899999999999</c:v>
                </c:pt>
                <c:pt idx="149">
                  <c:v>-0.19194600000000001</c:v>
                </c:pt>
                <c:pt idx="150">
                  <c:v>-9.8645999999999998E-2</c:v>
                </c:pt>
                <c:pt idx="151">
                  <c:v>-4.9569999999999996E-3</c:v>
                </c:pt>
                <c:pt idx="152">
                  <c:v>8.8751999999999998E-2</c:v>
                </c:pt>
                <c:pt idx="153">
                  <c:v>0.18210999999999999</c:v>
                </c:pt>
                <c:pt idx="154">
                  <c:v>0.27474999999999999</c:v>
                </c:pt>
                <c:pt idx="155">
                  <c:v>0.36630600000000002</c:v>
                </c:pt>
                <c:pt idx="156">
                  <c:v>0.45641599999999999</c:v>
                </c:pt>
                <c:pt idx="157">
                  <c:v>0.54472399999999999</c:v>
                </c:pt>
                <c:pt idx="158">
                  <c:v>0.63088299999999997</c:v>
                </c:pt>
                <c:pt idx="159">
                  <c:v>0.71455199999999996</c:v>
                </c:pt>
                <c:pt idx="160">
                  <c:v>0.79540100000000002</c:v>
                </c:pt>
                <c:pt idx="161">
                  <c:v>0.87311099999999997</c:v>
                </c:pt>
                <c:pt idx="162">
                  <c:v>0.94737499999999997</c:v>
                </c:pt>
                <c:pt idx="163">
                  <c:v>1.0179</c:v>
                </c:pt>
                <c:pt idx="164">
                  <c:v>1.084409</c:v>
                </c:pt>
                <c:pt idx="165">
                  <c:v>1.1466369999999999</c:v>
                </c:pt>
                <c:pt idx="166">
                  <c:v>1.20434</c:v>
                </c:pt>
                <c:pt idx="167">
                  <c:v>1.25729</c:v>
                </c:pt>
                <c:pt idx="168">
                  <c:v>1.3052790000000001</c:v>
                </c:pt>
                <c:pt idx="169">
                  <c:v>1.3481160000000001</c:v>
                </c:pt>
                <c:pt idx="170">
                  <c:v>1.385632</c:v>
                </c:pt>
                <c:pt idx="171">
                  <c:v>1.4176800000000001</c:v>
                </c:pt>
                <c:pt idx="172">
                  <c:v>1.4441329999999999</c:v>
                </c:pt>
                <c:pt idx="173">
                  <c:v>1.4648870000000001</c:v>
                </c:pt>
                <c:pt idx="174">
                  <c:v>1.47986</c:v>
                </c:pt>
                <c:pt idx="175">
                  <c:v>1.4889920000000001</c:v>
                </c:pt>
                <c:pt idx="176">
                  <c:v>1.492248</c:v>
                </c:pt>
                <c:pt idx="177">
                  <c:v>1.489614</c:v>
                </c:pt>
                <c:pt idx="178">
                  <c:v>1.4811019999999999</c:v>
                </c:pt>
                <c:pt idx="179">
                  <c:v>1.466745</c:v>
                </c:pt>
                <c:pt idx="180">
                  <c:v>1.446599</c:v>
                </c:pt>
                <c:pt idx="181">
                  <c:v>1.420744</c:v>
                </c:pt>
                <c:pt idx="182">
                  <c:v>1.3892819999999999</c:v>
                </c:pt>
                <c:pt idx="183">
                  <c:v>1.3523369999999999</c:v>
                </c:pt>
                <c:pt idx="184">
                  <c:v>1.310055</c:v>
                </c:pt>
                <c:pt idx="185">
                  <c:v>1.2626029999999999</c:v>
                </c:pt>
                <c:pt idx="186">
                  <c:v>1.210167</c:v>
                </c:pt>
                <c:pt idx="187">
                  <c:v>1.1529560000000001</c:v>
                </c:pt>
                <c:pt idx="188">
                  <c:v>1.0911949999999999</c:v>
                </c:pt>
                <c:pt idx="189">
                  <c:v>1.0251269999999999</c:v>
                </c:pt>
                <c:pt idx="190">
                  <c:v>0.95501400000000003</c:v>
                </c:pt>
                <c:pt idx="191">
                  <c:v>0.881131</c:v>
                </c:pt>
                <c:pt idx="192">
                  <c:v>0.80377200000000004</c:v>
                </c:pt>
                <c:pt idx="193">
                  <c:v>0.72323999999999999</c:v>
                </c:pt>
                <c:pt idx="194">
                  <c:v>0.63985300000000001</c:v>
                </c:pt>
                <c:pt idx="195">
                  <c:v>0.55394200000000005</c:v>
                </c:pt>
                <c:pt idx="196">
                  <c:v>0.46584399999999998</c:v>
                </c:pt>
                <c:pt idx="197">
                  <c:v>0.37590800000000002</c:v>
                </c:pt>
                <c:pt idx="198">
                  <c:v>0.28448899999999999</c:v>
                </c:pt>
                <c:pt idx="199">
                  <c:v>0.19194600000000001</c:v>
                </c:pt>
                <c:pt idx="200">
                  <c:v>9.8645999999999998E-2</c:v>
                </c:pt>
                <c:pt idx="201">
                  <c:v>4.9569999999999996E-3</c:v>
                </c:pt>
                <c:pt idx="202">
                  <c:v>-8.8751999999999998E-2</c:v>
                </c:pt>
                <c:pt idx="203">
                  <c:v>-0.18210999999999999</c:v>
                </c:pt>
                <c:pt idx="204">
                  <c:v>-0.27474999999999999</c:v>
                </c:pt>
                <c:pt idx="205">
                  <c:v>-0.36630600000000002</c:v>
                </c:pt>
                <c:pt idx="206">
                  <c:v>-0.45641599999999999</c:v>
                </c:pt>
                <c:pt idx="207">
                  <c:v>-0.54472399999999999</c:v>
                </c:pt>
                <c:pt idx="208">
                  <c:v>-0.63088299999999997</c:v>
                </c:pt>
                <c:pt idx="209">
                  <c:v>-0.71455199999999996</c:v>
                </c:pt>
                <c:pt idx="210">
                  <c:v>-0.79540100000000002</c:v>
                </c:pt>
                <c:pt idx="211">
                  <c:v>-0.87311099999999997</c:v>
                </c:pt>
                <c:pt idx="212">
                  <c:v>-0.94737499999999997</c:v>
                </c:pt>
                <c:pt idx="213">
                  <c:v>-1.0179</c:v>
                </c:pt>
                <c:pt idx="214">
                  <c:v>-1.084409</c:v>
                </c:pt>
                <c:pt idx="215">
                  <c:v>-1.1466369999999999</c:v>
                </c:pt>
                <c:pt idx="216">
                  <c:v>-1.20434</c:v>
                </c:pt>
                <c:pt idx="217">
                  <c:v>-1.25729</c:v>
                </c:pt>
                <c:pt idx="218">
                  <c:v>-1.3052790000000001</c:v>
                </c:pt>
                <c:pt idx="219">
                  <c:v>-1.3481160000000001</c:v>
                </c:pt>
                <c:pt idx="220">
                  <c:v>-1.385632</c:v>
                </c:pt>
                <c:pt idx="221">
                  <c:v>-1.4176800000000001</c:v>
                </c:pt>
                <c:pt idx="222">
                  <c:v>-1.4441329999999999</c:v>
                </c:pt>
                <c:pt idx="223">
                  <c:v>-1.4648870000000001</c:v>
                </c:pt>
                <c:pt idx="224">
                  <c:v>-1.47986</c:v>
                </c:pt>
                <c:pt idx="225">
                  <c:v>-1.4889920000000001</c:v>
                </c:pt>
                <c:pt idx="226">
                  <c:v>-1.492248</c:v>
                </c:pt>
                <c:pt idx="227">
                  <c:v>-1.489614</c:v>
                </c:pt>
                <c:pt idx="228">
                  <c:v>-1.4811019999999999</c:v>
                </c:pt>
                <c:pt idx="229">
                  <c:v>-1.466745</c:v>
                </c:pt>
                <c:pt idx="230">
                  <c:v>-1.446599</c:v>
                </c:pt>
                <c:pt idx="231">
                  <c:v>-1.420744</c:v>
                </c:pt>
                <c:pt idx="232">
                  <c:v>-1.3892819999999999</c:v>
                </c:pt>
                <c:pt idx="233">
                  <c:v>-1.3523369999999999</c:v>
                </c:pt>
                <c:pt idx="234">
                  <c:v>-1.310055</c:v>
                </c:pt>
                <c:pt idx="235">
                  <c:v>-1.2626029999999999</c:v>
                </c:pt>
                <c:pt idx="236">
                  <c:v>-1.210167</c:v>
                </c:pt>
                <c:pt idx="237">
                  <c:v>-1.1529560000000001</c:v>
                </c:pt>
                <c:pt idx="238">
                  <c:v>-1.0911949999999999</c:v>
                </c:pt>
                <c:pt idx="239">
                  <c:v>-1.0251269999999999</c:v>
                </c:pt>
                <c:pt idx="240">
                  <c:v>-0.95501400000000003</c:v>
                </c:pt>
                <c:pt idx="241">
                  <c:v>-0.881131</c:v>
                </c:pt>
                <c:pt idx="242">
                  <c:v>-0.80377200000000004</c:v>
                </c:pt>
                <c:pt idx="243">
                  <c:v>-0.72323999999999999</c:v>
                </c:pt>
                <c:pt idx="244">
                  <c:v>-0.63985300000000001</c:v>
                </c:pt>
                <c:pt idx="245">
                  <c:v>-0.55394200000000005</c:v>
                </c:pt>
                <c:pt idx="246">
                  <c:v>-0.46584399999999998</c:v>
                </c:pt>
                <c:pt idx="247">
                  <c:v>-0.37590800000000002</c:v>
                </c:pt>
                <c:pt idx="248">
                  <c:v>-0.28448899999999999</c:v>
                </c:pt>
                <c:pt idx="249">
                  <c:v>-0.19194600000000001</c:v>
                </c:pt>
                <c:pt idx="250">
                  <c:v>-9.8645999999999998E-2</c:v>
                </c:pt>
                <c:pt idx="251">
                  <c:v>-4.9569999999999996E-3</c:v>
                </c:pt>
                <c:pt idx="252">
                  <c:v>8.8751999999999998E-2</c:v>
                </c:pt>
                <c:pt idx="253">
                  <c:v>0.18210999999999999</c:v>
                </c:pt>
                <c:pt idx="254">
                  <c:v>0.27474999999999999</c:v>
                </c:pt>
                <c:pt idx="255">
                  <c:v>0.36630600000000002</c:v>
                </c:pt>
                <c:pt idx="256">
                  <c:v>0.45641599999999999</c:v>
                </c:pt>
                <c:pt idx="257">
                  <c:v>0.54472399999999999</c:v>
                </c:pt>
                <c:pt idx="258">
                  <c:v>0.63088299999999997</c:v>
                </c:pt>
                <c:pt idx="259">
                  <c:v>0.71455199999999996</c:v>
                </c:pt>
                <c:pt idx="260">
                  <c:v>0.79540100000000002</c:v>
                </c:pt>
                <c:pt idx="261">
                  <c:v>0.87311099999999997</c:v>
                </c:pt>
                <c:pt idx="262">
                  <c:v>0.94737499999999997</c:v>
                </c:pt>
                <c:pt idx="263">
                  <c:v>1.0179</c:v>
                </c:pt>
                <c:pt idx="264">
                  <c:v>1.084409</c:v>
                </c:pt>
                <c:pt idx="265">
                  <c:v>1.1466369999999999</c:v>
                </c:pt>
                <c:pt idx="266">
                  <c:v>1.20434</c:v>
                </c:pt>
                <c:pt idx="267">
                  <c:v>1.25729</c:v>
                </c:pt>
                <c:pt idx="268">
                  <c:v>1.3052790000000001</c:v>
                </c:pt>
                <c:pt idx="269">
                  <c:v>1.3481160000000001</c:v>
                </c:pt>
                <c:pt idx="270">
                  <c:v>1.385632</c:v>
                </c:pt>
                <c:pt idx="271">
                  <c:v>1.4176800000000001</c:v>
                </c:pt>
                <c:pt idx="272">
                  <c:v>1.4441329999999999</c:v>
                </c:pt>
                <c:pt idx="273">
                  <c:v>1.4648870000000001</c:v>
                </c:pt>
                <c:pt idx="274">
                  <c:v>1.47986</c:v>
                </c:pt>
                <c:pt idx="275">
                  <c:v>1.4889920000000001</c:v>
                </c:pt>
                <c:pt idx="276">
                  <c:v>1.492248</c:v>
                </c:pt>
                <c:pt idx="277">
                  <c:v>1.489614</c:v>
                </c:pt>
                <c:pt idx="278">
                  <c:v>1.4811019999999999</c:v>
                </c:pt>
                <c:pt idx="279">
                  <c:v>1.466745</c:v>
                </c:pt>
                <c:pt idx="280">
                  <c:v>1.446599</c:v>
                </c:pt>
                <c:pt idx="281">
                  <c:v>1.420744</c:v>
                </c:pt>
                <c:pt idx="282">
                  <c:v>1.3892819999999999</c:v>
                </c:pt>
                <c:pt idx="283">
                  <c:v>1.3523369999999999</c:v>
                </c:pt>
                <c:pt idx="284">
                  <c:v>1.310055</c:v>
                </c:pt>
                <c:pt idx="285">
                  <c:v>1.2626029999999999</c:v>
                </c:pt>
                <c:pt idx="286">
                  <c:v>1.210167</c:v>
                </c:pt>
                <c:pt idx="287">
                  <c:v>1.1529560000000001</c:v>
                </c:pt>
                <c:pt idx="288">
                  <c:v>1.0911949999999999</c:v>
                </c:pt>
                <c:pt idx="289">
                  <c:v>1.0251269999999999</c:v>
                </c:pt>
                <c:pt idx="290">
                  <c:v>0.95501400000000003</c:v>
                </c:pt>
                <c:pt idx="291">
                  <c:v>0.881131</c:v>
                </c:pt>
                <c:pt idx="292">
                  <c:v>0.80377200000000004</c:v>
                </c:pt>
                <c:pt idx="293">
                  <c:v>0.72323999999999999</c:v>
                </c:pt>
                <c:pt idx="294">
                  <c:v>0.63985300000000001</c:v>
                </c:pt>
                <c:pt idx="295">
                  <c:v>0.55394200000000005</c:v>
                </c:pt>
                <c:pt idx="296">
                  <c:v>0.46584399999999998</c:v>
                </c:pt>
                <c:pt idx="297">
                  <c:v>0.37590800000000002</c:v>
                </c:pt>
                <c:pt idx="298">
                  <c:v>0.28448899999999999</c:v>
                </c:pt>
                <c:pt idx="299">
                  <c:v>0.19194600000000001</c:v>
                </c:pt>
                <c:pt idx="300">
                  <c:v>9.8645999999999998E-2</c:v>
                </c:pt>
                <c:pt idx="301">
                  <c:v>4.9569999999999996E-3</c:v>
                </c:pt>
                <c:pt idx="302">
                  <c:v>-8.8751999999999998E-2</c:v>
                </c:pt>
                <c:pt idx="303">
                  <c:v>-0.18210999999999999</c:v>
                </c:pt>
                <c:pt idx="304">
                  <c:v>-0.27474999999999999</c:v>
                </c:pt>
                <c:pt idx="305">
                  <c:v>-0.36630600000000002</c:v>
                </c:pt>
                <c:pt idx="306">
                  <c:v>-0.45641599999999999</c:v>
                </c:pt>
                <c:pt idx="307">
                  <c:v>-0.54472399999999999</c:v>
                </c:pt>
                <c:pt idx="308">
                  <c:v>-0.63088299999999997</c:v>
                </c:pt>
                <c:pt idx="309">
                  <c:v>-0.71455199999999996</c:v>
                </c:pt>
                <c:pt idx="310">
                  <c:v>-0.79540100000000002</c:v>
                </c:pt>
                <c:pt idx="311">
                  <c:v>-0.87311099999999997</c:v>
                </c:pt>
                <c:pt idx="312">
                  <c:v>-0.94737499999999997</c:v>
                </c:pt>
                <c:pt idx="313">
                  <c:v>-1.0179</c:v>
                </c:pt>
                <c:pt idx="314">
                  <c:v>-1.084409</c:v>
                </c:pt>
                <c:pt idx="315">
                  <c:v>-1.1466369999999999</c:v>
                </c:pt>
                <c:pt idx="316">
                  <c:v>-1.20434</c:v>
                </c:pt>
                <c:pt idx="317">
                  <c:v>-1.25729</c:v>
                </c:pt>
                <c:pt idx="318">
                  <c:v>-1.3052790000000001</c:v>
                </c:pt>
                <c:pt idx="319">
                  <c:v>-1.3481160000000001</c:v>
                </c:pt>
                <c:pt idx="320">
                  <c:v>-1.385632</c:v>
                </c:pt>
                <c:pt idx="321">
                  <c:v>-1.4176800000000001</c:v>
                </c:pt>
                <c:pt idx="322">
                  <c:v>-1.4441329999999999</c:v>
                </c:pt>
                <c:pt idx="323">
                  <c:v>-1.4648870000000001</c:v>
                </c:pt>
                <c:pt idx="324">
                  <c:v>-1.47986</c:v>
                </c:pt>
                <c:pt idx="325">
                  <c:v>-1.4889920000000001</c:v>
                </c:pt>
                <c:pt idx="326">
                  <c:v>-1.492248</c:v>
                </c:pt>
                <c:pt idx="327">
                  <c:v>-1.489614</c:v>
                </c:pt>
                <c:pt idx="328">
                  <c:v>-1.4811019999999999</c:v>
                </c:pt>
                <c:pt idx="329">
                  <c:v>-1.466745</c:v>
                </c:pt>
                <c:pt idx="330">
                  <c:v>-1.446599</c:v>
                </c:pt>
                <c:pt idx="331">
                  <c:v>-1.420744</c:v>
                </c:pt>
                <c:pt idx="332">
                  <c:v>-1.3892819999999999</c:v>
                </c:pt>
                <c:pt idx="333">
                  <c:v>-1.3523369999999999</c:v>
                </c:pt>
                <c:pt idx="334">
                  <c:v>-1.310055</c:v>
                </c:pt>
                <c:pt idx="335">
                  <c:v>-1.2626029999999999</c:v>
                </c:pt>
                <c:pt idx="336">
                  <c:v>-1.210167</c:v>
                </c:pt>
                <c:pt idx="337">
                  <c:v>-1.1529560000000001</c:v>
                </c:pt>
                <c:pt idx="338">
                  <c:v>-1.0911949999999999</c:v>
                </c:pt>
                <c:pt idx="339">
                  <c:v>-1.0251269999999999</c:v>
                </c:pt>
                <c:pt idx="340">
                  <c:v>-0.95501400000000003</c:v>
                </c:pt>
                <c:pt idx="341">
                  <c:v>-0.881131</c:v>
                </c:pt>
                <c:pt idx="342">
                  <c:v>-0.80377200000000004</c:v>
                </c:pt>
                <c:pt idx="343">
                  <c:v>-0.72323999999999999</c:v>
                </c:pt>
                <c:pt idx="344">
                  <c:v>-0.63985300000000001</c:v>
                </c:pt>
                <c:pt idx="345">
                  <c:v>-0.55394200000000005</c:v>
                </c:pt>
                <c:pt idx="346">
                  <c:v>-0.46584399999999998</c:v>
                </c:pt>
                <c:pt idx="347">
                  <c:v>-0.37590800000000002</c:v>
                </c:pt>
                <c:pt idx="348">
                  <c:v>-0.28448899999999999</c:v>
                </c:pt>
                <c:pt idx="349">
                  <c:v>-0.19194600000000001</c:v>
                </c:pt>
                <c:pt idx="350">
                  <c:v>-9.8645999999999998E-2</c:v>
                </c:pt>
                <c:pt idx="351">
                  <c:v>-4.9569999999999996E-3</c:v>
                </c:pt>
                <c:pt idx="352">
                  <c:v>8.8751999999999998E-2</c:v>
                </c:pt>
                <c:pt idx="353">
                  <c:v>0.18210999999999999</c:v>
                </c:pt>
                <c:pt idx="354">
                  <c:v>0.27474999999999999</c:v>
                </c:pt>
                <c:pt idx="355">
                  <c:v>0.36630600000000002</c:v>
                </c:pt>
                <c:pt idx="356">
                  <c:v>0.45641599999999999</c:v>
                </c:pt>
                <c:pt idx="357">
                  <c:v>0.54472399999999999</c:v>
                </c:pt>
                <c:pt idx="358">
                  <c:v>0.63088299999999997</c:v>
                </c:pt>
                <c:pt idx="359">
                  <c:v>0.71455199999999996</c:v>
                </c:pt>
                <c:pt idx="360">
                  <c:v>0.79540100000000002</c:v>
                </c:pt>
                <c:pt idx="361">
                  <c:v>0.87311099999999997</c:v>
                </c:pt>
                <c:pt idx="362">
                  <c:v>0.94737499999999997</c:v>
                </c:pt>
                <c:pt idx="363">
                  <c:v>1.0179</c:v>
                </c:pt>
                <c:pt idx="364">
                  <c:v>1.084409</c:v>
                </c:pt>
                <c:pt idx="365">
                  <c:v>1.1466369999999999</c:v>
                </c:pt>
                <c:pt idx="366">
                  <c:v>1.20434</c:v>
                </c:pt>
                <c:pt idx="367">
                  <c:v>1.25729</c:v>
                </c:pt>
                <c:pt idx="368">
                  <c:v>1.3052790000000001</c:v>
                </c:pt>
                <c:pt idx="369">
                  <c:v>1.3481160000000001</c:v>
                </c:pt>
                <c:pt idx="370">
                  <c:v>1.385632</c:v>
                </c:pt>
                <c:pt idx="371">
                  <c:v>1.4176800000000001</c:v>
                </c:pt>
                <c:pt idx="372">
                  <c:v>1.4441329999999999</c:v>
                </c:pt>
                <c:pt idx="373">
                  <c:v>1.4648870000000001</c:v>
                </c:pt>
                <c:pt idx="374">
                  <c:v>1.47986</c:v>
                </c:pt>
                <c:pt idx="375">
                  <c:v>1.4889920000000001</c:v>
                </c:pt>
                <c:pt idx="376">
                  <c:v>1.492248</c:v>
                </c:pt>
                <c:pt idx="377">
                  <c:v>1.489614</c:v>
                </c:pt>
                <c:pt idx="378">
                  <c:v>1.4811019999999999</c:v>
                </c:pt>
                <c:pt idx="379">
                  <c:v>1.466745</c:v>
                </c:pt>
                <c:pt idx="380">
                  <c:v>1.446599</c:v>
                </c:pt>
                <c:pt idx="381">
                  <c:v>1.420744</c:v>
                </c:pt>
                <c:pt idx="382">
                  <c:v>1.3892819999999999</c:v>
                </c:pt>
                <c:pt idx="383">
                  <c:v>1.3523369999999999</c:v>
                </c:pt>
                <c:pt idx="384">
                  <c:v>1.310055</c:v>
                </c:pt>
                <c:pt idx="385">
                  <c:v>1.2626029999999999</c:v>
                </c:pt>
                <c:pt idx="386">
                  <c:v>1.210167</c:v>
                </c:pt>
                <c:pt idx="387">
                  <c:v>1.1529560000000001</c:v>
                </c:pt>
                <c:pt idx="388">
                  <c:v>1.0911949999999999</c:v>
                </c:pt>
                <c:pt idx="389">
                  <c:v>1.0251269999999999</c:v>
                </c:pt>
                <c:pt idx="390">
                  <c:v>0.95501400000000003</c:v>
                </c:pt>
                <c:pt idx="391">
                  <c:v>0.881131</c:v>
                </c:pt>
                <c:pt idx="392">
                  <c:v>0.80377200000000004</c:v>
                </c:pt>
                <c:pt idx="393">
                  <c:v>0.72323999999999999</c:v>
                </c:pt>
                <c:pt idx="394">
                  <c:v>0.63985300000000001</c:v>
                </c:pt>
                <c:pt idx="395">
                  <c:v>0.55394200000000005</c:v>
                </c:pt>
                <c:pt idx="396">
                  <c:v>0.46584399999999998</c:v>
                </c:pt>
                <c:pt idx="397">
                  <c:v>0.37590800000000002</c:v>
                </c:pt>
                <c:pt idx="398">
                  <c:v>0.28448899999999999</c:v>
                </c:pt>
                <c:pt idx="399">
                  <c:v>0.19194600000000001</c:v>
                </c:pt>
                <c:pt idx="400">
                  <c:v>9.8645999999999998E-2</c:v>
                </c:pt>
                <c:pt idx="401">
                  <c:v>4.9569999999999996E-3</c:v>
                </c:pt>
                <c:pt idx="402">
                  <c:v>-8.8751999999999998E-2</c:v>
                </c:pt>
                <c:pt idx="403">
                  <c:v>-0.18210999999999999</c:v>
                </c:pt>
                <c:pt idx="404">
                  <c:v>-0.27474999999999999</c:v>
                </c:pt>
                <c:pt idx="405">
                  <c:v>-0.36630600000000002</c:v>
                </c:pt>
                <c:pt idx="406">
                  <c:v>-0.45641599999999999</c:v>
                </c:pt>
                <c:pt idx="407">
                  <c:v>-0.54472399999999999</c:v>
                </c:pt>
                <c:pt idx="408">
                  <c:v>-0.63088299999999997</c:v>
                </c:pt>
                <c:pt idx="409">
                  <c:v>-0.71455199999999996</c:v>
                </c:pt>
                <c:pt idx="410">
                  <c:v>-0.79540100000000002</c:v>
                </c:pt>
                <c:pt idx="411">
                  <c:v>-0.87311099999999997</c:v>
                </c:pt>
                <c:pt idx="412">
                  <c:v>-0.94737499999999997</c:v>
                </c:pt>
                <c:pt idx="413">
                  <c:v>-1.0179</c:v>
                </c:pt>
                <c:pt idx="414">
                  <c:v>-1.084409</c:v>
                </c:pt>
                <c:pt idx="415">
                  <c:v>-1.1466369999999999</c:v>
                </c:pt>
                <c:pt idx="416">
                  <c:v>-1.20434</c:v>
                </c:pt>
                <c:pt idx="417">
                  <c:v>-1.25729</c:v>
                </c:pt>
                <c:pt idx="418">
                  <c:v>-1.3052790000000001</c:v>
                </c:pt>
                <c:pt idx="419">
                  <c:v>-1.3481160000000001</c:v>
                </c:pt>
                <c:pt idx="420">
                  <c:v>-1.385632</c:v>
                </c:pt>
                <c:pt idx="421">
                  <c:v>-1.4176800000000001</c:v>
                </c:pt>
                <c:pt idx="422">
                  <c:v>-1.4441329999999999</c:v>
                </c:pt>
                <c:pt idx="423">
                  <c:v>-1.4648870000000001</c:v>
                </c:pt>
                <c:pt idx="424">
                  <c:v>-1.47986</c:v>
                </c:pt>
                <c:pt idx="425">
                  <c:v>-1.4889920000000001</c:v>
                </c:pt>
                <c:pt idx="426">
                  <c:v>-1.492248</c:v>
                </c:pt>
                <c:pt idx="427">
                  <c:v>-1.489614</c:v>
                </c:pt>
                <c:pt idx="428">
                  <c:v>-1.4811019999999999</c:v>
                </c:pt>
                <c:pt idx="429">
                  <c:v>-1.466745</c:v>
                </c:pt>
                <c:pt idx="430">
                  <c:v>-1.446599</c:v>
                </c:pt>
                <c:pt idx="431">
                  <c:v>-1.420744</c:v>
                </c:pt>
                <c:pt idx="432">
                  <c:v>-1.3892819999999999</c:v>
                </c:pt>
                <c:pt idx="433">
                  <c:v>-1.3523369999999999</c:v>
                </c:pt>
                <c:pt idx="434">
                  <c:v>-1.310055</c:v>
                </c:pt>
                <c:pt idx="435">
                  <c:v>-1.2626029999999999</c:v>
                </c:pt>
                <c:pt idx="436">
                  <c:v>-1.210167</c:v>
                </c:pt>
                <c:pt idx="437">
                  <c:v>-1.1529560000000001</c:v>
                </c:pt>
                <c:pt idx="438">
                  <c:v>-1.0911949999999999</c:v>
                </c:pt>
                <c:pt idx="439">
                  <c:v>-1.0251269999999999</c:v>
                </c:pt>
                <c:pt idx="440">
                  <c:v>-0.95501400000000003</c:v>
                </c:pt>
                <c:pt idx="441">
                  <c:v>-0.881131</c:v>
                </c:pt>
                <c:pt idx="442">
                  <c:v>-0.80377200000000004</c:v>
                </c:pt>
                <c:pt idx="443">
                  <c:v>-0.72323999999999999</c:v>
                </c:pt>
                <c:pt idx="444">
                  <c:v>-0.63985300000000001</c:v>
                </c:pt>
                <c:pt idx="445">
                  <c:v>-0.55394200000000005</c:v>
                </c:pt>
                <c:pt idx="446">
                  <c:v>-0.46584399999999998</c:v>
                </c:pt>
                <c:pt idx="447">
                  <c:v>-0.37590800000000002</c:v>
                </c:pt>
                <c:pt idx="448">
                  <c:v>-0.28448899999999999</c:v>
                </c:pt>
                <c:pt idx="449">
                  <c:v>-0.19194600000000001</c:v>
                </c:pt>
                <c:pt idx="450">
                  <c:v>-9.8645999999999998E-2</c:v>
                </c:pt>
                <c:pt idx="451">
                  <c:v>-4.9569999999999996E-3</c:v>
                </c:pt>
                <c:pt idx="452">
                  <c:v>8.8751999999999998E-2</c:v>
                </c:pt>
                <c:pt idx="453">
                  <c:v>0.18210999999999999</c:v>
                </c:pt>
                <c:pt idx="454">
                  <c:v>0.27474999999999999</c:v>
                </c:pt>
                <c:pt idx="455">
                  <c:v>0.36630600000000002</c:v>
                </c:pt>
                <c:pt idx="456">
                  <c:v>0.45641599999999999</c:v>
                </c:pt>
                <c:pt idx="457">
                  <c:v>0.54472399999999999</c:v>
                </c:pt>
                <c:pt idx="458">
                  <c:v>0.63088299999999997</c:v>
                </c:pt>
                <c:pt idx="459">
                  <c:v>0.71455199999999996</c:v>
                </c:pt>
                <c:pt idx="460">
                  <c:v>0.79540100000000002</c:v>
                </c:pt>
                <c:pt idx="461">
                  <c:v>0.87311099999999997</c:v>
                </c:pt>
                <c:pt idx="462">
                  <c:v>0.94737499999999997</c:v>
                </c:pt>
                <c:pt idx="463">
                  <c:v>1.0179</c:v>
                </c:pt>
                <c:pt idx="464">
                  <c:v>1.084409</c:v>
                </c:pt>
                <c:pt idx="465">
                  <c:v>1.1466369999999999</c:v>
                </c:pt>
                <c:pt idx="466">
                  <c:v>1.20434</c:v>
                </c:pt>
                <c:pt idx="467">
                  <c:v>1.25729</c:v>
                </c:pt>
                <c:pt idx="468">
                  <c:v>1.3052790000000001</c:v>
                </c:pt>
                <c:pt idx="469">
                  <c:v>1.3481160000000001</c:v>
                </c:pt>
                <c:pt idx="470">
                  <c:v>1.385632</c:v>
                </c:pt>
                <c:pt idx="471">
                  <c:v>1.4176800000000001</c:v>
                </c:pt>
                <c:pt idx="472">
                  <c:v>1.4441329999999999</c:v>
                </c:pt>
                <c:pt idx="473">
                  <c:v>1.4648870000000001</c:v>
                </c:pt>
                <c:pt idx="474">
                  <c:v>1.47986</c:v>
                </c:pt>
                <c:pt idx="475">
                  <c:v>1.4889920000000001</c:v>
                </c:pt>
                <c:pt idx="476">
                  <c:v>1.492248</c:v>
                </c:pt>
                <c:pt idx="477">
                  <c:v>1.489614</c:v>
                </c:pt>
                <c:pt idx="478">
                  <c:v>1.4811019999999999</c:v>
                </c:pt>
                <c:pt idx="479">
                  <c:v>1.466745</c:v>
                </c:pt>
                <c:pt idx="480">
                  <c:v>1.446599</c:v>
                </c:pt>
                <c:pt idx="481">
                  <c:v>1.420744</c:v>
                </c:pt>
                <c:pt idx="482">
                  <c:v>1.3892819999999999</c:v>
                </c:pt>
                <c:pt idx="483">
                  <c:v>1.3523369999999999</c:v>
                </c:pt>
                <c:pt idx="484">
                  <c:v>1.310055</c:v>
                </c:pt>
                <c:pt idx="485">
                  <c:v>1.2626029999999999</c:v>
                </c:pt>
                <c:pt idx="486">
                  <c:v>1.210167</c:v>
                </c:pt>
                <c:pt idx="487">
                  <c:v>1.1529560000000001</c:v>
                </c:pt>
                <c:pt idx="488">
                  <c:v>1.0911949999999999</c:v>
                </c:pt>
                <c:pt idx="489">
                  <c:v>1.0251269999999999</c:v>
                </c:pt>
                <c:pt idx="490">
                  <c:v>0.95501400000000003</c:v>
                </c:pt>
                <c:pt idx="491">
                  <c:v>0.881131</c:v>
                </c:pt>
                <c:pt idx="492">
                  <c:v>0.80377200000000004</c:v>
                </c:pt>
                <c:pt idx="493">
                  <c:v>0.72323999999999999</c:v>
                </c:pt>
                <c:pt idx="494">
                  <c:v>0.63985300000000001</c:v>
                </c:pt>
                <c:pt idx="495">
                  <c:v>0.55394200000000005</c:v>
                </c:pt>
                <c:pt idx="496">
                  <c:v>0.46584399999999998</c:v>
                </c:pt>
                <c:pt idx="497">
                  <c:v>0.37590800000000002</c:v>
                </c:pt>
                <c:pt idx="498">
                  <c:v>0.28448899999999999</c:v>
                </c:pt>
                <c:pt idx="499">
                  <c:v>0.19194600000000001</c:v>
                </c:pt>
                <c:pt idx="500">
                  <c:v>9.8645999999999998E-2</c:v>
                </c:pt>
                <c:pt idx="501">
                  <c:v>4.9569999999999996E-3</c:v>
                </c:pt>
                <c:pt idx="502">
                  <c:v>-8.8751999999999998E-2</c:v>
                </c:pt>
                <c:pt idx="503">
                  <c:v>-0.18210999999999999</c:v>
                </c:pt>
                <c:pt idx="504">
                  <c:v>-0.27474999999999999</c:v>
                </c:pt>
                <c:pt idx="505">
                  <c:v>-0.36630600000000002</c:v>
                </c:pt>
                <c:pt idx="506">
                  <c:v>-0.45641599999999999</c:v>
                </c:pt>
                <c:pt idx="507">
                  <c:v>-0.54472399999999999</c:v>
                </c:pt>
                <c:pt idx="508">
                  <c:v>-0.63088299999999997</c:v>
                </c:pt>
                <c:pt idx="509">
                  <c:v>-0.71455199999999996</c:v>
                </c:pt>
                <c:pt idx="510">
                  <c:v>-0.79540100000000002</c:v>
                </c:pt>
                <c:pt idx="511">
                  <c:v>-0.87311099999999997</c:v>
                </c:pt>
                <c:pt idx="512">
                  <c:v>-0.94737499999999997</c:v>
                </c:pt>
                <c:pt idx="513">
                  <c:v>-1.0179</c:v>
                </c:pt>
                <c:pt idx="514">
                  <c:v>-1.084409</c:v>
                </c:pt>
                <c:pt idx="515">
                  <c:v>-1.1466369999999999</c:v>
                </c:pt>
                <c:pt idx="516">
                  <c:v>-1.20434</c:v>
                </c:pt>
                <c:pt idx="517">
                  <c:v>-1.25729</c:v>
                </c:pt>
                <c:pt idx="518">
                  <c:v>-1.3052790000000001</c:v>
                </c:pt>
                <c:pt idx="519">
                  <c:v>-1.3481160000000001</c:v>
                </c:pt>
                <c:pt idx="520">
                  <c:v>-1.385632</c:v>
                </c:pt>
                <c:pt idx="521">
                  <c:v>-1.4176800000000001</c:v>
                </c:pt>
                <c:pt idx="522">
                  <c:v>-1.4441329999999999</c:v>
                </c:pt>
                <c:pt idx="523">
                  <c:v>-1.4648870000000001</c:v>
                </c:pt>
                <c:pt idx="524">
                  <c:v>-1.47986</c:v>
                </c:pt>
                <c:pt idx="525">
                  <c:v>-1.4889920000000001</c:v>
                </c:pt>
                <c:pt idx="526">
                  <c:v>-1.492248</c:v>
                </c:pt>
                <c:pt idx="527">
                  <c:v>-1.489614</c:v>
                </c:pt>
                <c:pt idx="528">
                  <c:v>-1.4811019999999999</c:v>
                </c:pt>
                <c:pt idx="529">
                  <c:v>-1.466745</c:v>
                </c:pt>
                <c:pt idx="530">
                  <c:v>-1.446599</c:v>
                </c:pt>
                <c:pt idx="531">
                  <c:v>-1.420744</c:v>
                </c:pt>
                <c:pt idx="532">
                  <c:v>-1.3892819999999999</c:v>
                </c:pt>
                <c:pt idx="533">
                  <c:v>-1.3523369999999999</c:v>
                </c:pt>
                <c:pt idx="534">
                  <c:v>-1.310055</c:v>
                </c:pt>
                <c:pt idx="535">
                  <c:v>-1.2626029999999999</c:v>
                </c:pt>
                <c:pt idx="536">
                  <c:v>-1.210167</c:v>
                </c:pt>
                <c:pt idx="537">
                  <c:v>-1.1529560000000001</c:v>
                </c:pt>
                <c:pt idx="538">
                  <c:v>-1.0911949999999999</c:v>
                </c:pt>
                <c:pt idx="539">
                  <c:v>-1.0251269999999999</c:v>
                </c:pt>
                <c:pt idx="540">
                  <c:v>-0.95501400000000003</c:v>
                </c:pt>
                <c:pt idx="541">
                  <c:v>-0.881131</c:v>
                </c:pt>
                <c:pt idx="542">
                  <c:v>-0.80377200000000004</c:v>
                </c:pt>
                <c:pt idx="543">
                  <c:v>-0.72323999999999999</c:v>
                </c:pt>
                <c:pt idx="544">
                  <c:v>-0.63985300000000001</c:v>
                </c:pt>
                <c:pt idx="545">
                  <c:v>-0.55394200000000005</c:v>
                </c:pt>
                <c:pt idx="546">
                  <c:v>-0.46584399999999998</c:v>
                </c:pt>
                <c:pt idx="547">
                  <c:v>-0.37590800000000002</c:v>
                </c:pt>
                <c:pt idx="548">
                  <c:v>-0.28448899999999999</c:v>
                </c:pt>
                <c:pt idx="549">
                  <c:v>-0.19194600000000001</c:v>
                </c:pt>
                <c:pt idx="550">
                  <c:v>-9.8645999999999998E-2</c:v>
                </c:pt>
                <c:pt idx="551">
                  <c:v>-4.9569999999999996E-3</c:v>
                </c:pt>
                <c:pt idx="552">
                  <c:v>8.8751999999999998E-2</c:v>
                </c:pt>
                <c:pt idx="553">
                  <c:v>0.18210999999999999</c:v>
                </c:pt>
                <c:pt idx="554">
                  <c:v>0.27474999999999999</c:v>
                </c:pt>
                <c:pt idx="555">
                  <c:v>0.36630600000000002</c:v>
                </c:pt>
                <c:pt idx="556">
                  <c:v>0.45641599999999999</c:v>
                </c:pt>
                <c:pt idx="557">
                  <c:v>0.54472399999999999</c:v>
                </c:pt>
                <c:pt idx="558">
                  <c:v>0.63088299999999997</c:v>
                </c:pt>
                <c:pt idx="559">
                  <c:v>0.71455199999999996</c:v>
                </c:pt>
                <c:pt idx="560">
                  <c:v>0.79540100000000002</c:v>
                </c:pt>
                <c:pt idx="561">
                  <c:v>0.87311099999999997</c:v>
                </c:pt>
                <c:pt idx="562">
                  <c:v>0.94737499999999997</c:v>
                </c:pt>
                <c:pt idx="563">
                  <c:v>1.0179</c:v>
                </c:pt>
                <c:pt idx="564">
                  <c:v>1.084409</c:v>
                </c:pt>
                <c:pt idx="565">
                  <c:v>1.1466369999999999</c:v>
                </c:pt>
                <c:pt idx="566">
                  <c:v>1.20434</c:v>
                </c:pt>
                <c:pt idx="567">
                  <c:v>1.25729</c:v>
                </c:pt>
                <c:pt idx="568">
                  <c:v>1.3052790000000001</c:v>
                </c:pt>
                <c:pt idx="569">
                  <c:v>1.3481160000000001</c:v>
                </c:pt>
                <c:pt idx="570">
                  <c:v>1.385632</c:v>
                </c:pt>
                <c:pt idx="571">
                  <c:v>1.4176800000000001</c:v>
                </c:pt>
                <c:pt idx="572">
                  <c:v>1.4441329999999999</c:v>
                </c:pt>
                <c:pt idx="573">
                  <c:v>1.4648870000000001</c:v>
                </c:pt>
                <c:pt idx="574">
                  <c:v>1.47986</c:v>
                </c:pt>
                <c:pt idx="575">
                  <c:v>1.4889920000000001</c:v>
                </c:pt>
                <c:pt idx="576">
                  <c:v>1.492248</c:v>
                </c:pt>
                <c:pt idx="577">
                  <c:v>1.489614</c:v>
                </c:pt>
                <c:pt idx="578">
                  <c:v>1.4811019999999999</c:v>
                </c:pt>
                <c:pt idx="579">
                  <c:v>1.466745</c:v>
                </c:pt>
                <c:pt idx="580">
                  <c:v>1.446599</c:v>
                </c:pt>
                <c:pt idx="581">
                  <c:v>1.420744</c:v>
                </c:pt>
                <c:pt idx="582">
                  <c:v>1.3892819999999999</c:v>
                </c:pt>
                <c:pt idx="583">
                  <c:v>1.3523369999999999</c:v>
                </c:pt>
                <c:pt idx="584">
                  <c:v>1.310055</c:v>
                </c:pt>
                <c:pt idx="585">
                  <c:v>1.2626029999999999</c:v>
                </c:pt>
                <c:pt idx="586">
                  <c:v>1.210167</c:v>
                </c:pt>
                <c:pt idx="587">
                  <c:v>1.1529560000000001</c:v>
                </c:pt>
                <c:pt idx="588">
                  <c:v>1.0911949999999999</c:v>
                </c:pt>
                <c:pt idx="589">
                  <c:v>1.0251269999999999</c:v>
                </c:pt>
                <c:pt idx="590">
                  <c:v>0.95501400000000003</c:v>
                </c:pt>
                <c:pt idx="591">
                  <c:v>0.881131</c:v>
                </c:pt>
                <c:pt idx="592">
                  <c:v>0.80377200000000004</c:v>
                </c:pt>
                <c:pt idx="593">
                  <c:v>0.72323999999999999</c:v>
                </c:pt>
                <c:pt idx="594">
                  <c:v>0.63985300000000001</c:v>
                </c:pt>
                <c:pt idx="595">
                  <c:v>0.55394200000000005</c:v>
                </c:pt>
                <c:pt idx="596">
                  <c:v>0.46584399999999998</c:v>
                </c:pt>
                <c:pt idx="597">
                  <c:v>0.37590800000000002</c:v>
                </c:pt>
                <c:pt idx="598">
                  <c:v>0.28448899999999999</c:v>
                </c:pt>
                <c:pt idx="599">
                  <c:v>0.19194600000000001</c:v>
                </c:pt>
                <c:pt idx="600">
                  <c:v>9.8645999999999998E-2</c:v>
                </c:pt>
                <c:pt idx="601">
                  <c:v>4.9569999999999996E-3</c:v>
                </c:pt>
                <c:pt idx="602">
                  <c:v>-8.8751999999999998E-2</c:v>
                </c:pt>
                <c:pt idx="603">
                  <c:v>-0.18210999999999999</c:v>
                </c:pt>
                <c:pt idx="604">
                  <c:v>-0.27474999999999999</c:v>
                </c:pt>
                <c:pt idx="605">
                  <c:v>-0.36630600000000002</c:v>
                </c:pt>
                <c:pt idx="606">
                  <c:v>-0.45641599999999999</c:v>
                </c:pt>
                <c:pt idx="607">
                  <c:v>-0.54472399999999999</c:v>
                </c:pt>
                <c:pt idx="608">
                  <c:v>-0.63088299999999997</c:v>
                </c:pt>
                <c:pt idx="609">
                  <c:v>-0.71455199999999996</c:v>
                </c:pt>
                <c:pt idx="610">
                  <c:v>-0.79540100000000002</c:v>
                </c:pt>
                <c:pt idx="611">
                  <c:v>-0.87311099999999997</c:v>
                </c:pt>
                <c:pt idx="612">
                  <c:v>-0.94737499999999997</c:v>
                </c:pt>
                <c:pt idx="613">
                  <c:v>-1.0179</c:v>
                </c:pt>
                <c:pt idx="614">
                  <c:v>-1.084409</c:v>
                </c:pt>
                <c:pt idx="615">
                  <c:v>-1.1466369999999999</c:v>
                </c:pt>
                <c:pt idx="616">
                  <c:v>-1.20434</c:v>
                </c:pt>
                <c:pt idx="617">
                  <c:v>-1.25729</c:v>
                </c:pt>
                <c:pt idx="618">
                  <c:v>-1.3052790000000001</c:v>
                </c:pt>
                <c:pt idx="619">
                  <c:v>-1.3481160000000001</c:v>
                </c:pt>
                <c:pt idx="620">
                  <c:v>-1.385632</c:v>
                </c:pt>
                <c:pt idx="621">
                  <c:v>-1.4176800000000001</c:v>
                </c:pt>
                <c:pt idx="622">
                  <c:v>-1.4441329999999999</c:v>
                </c:pt>
                <c:pt idx="623">
                  <c:v>-1.4648870000000001</c:v>
                </c:pt>
                <c:pt idx="624">
                  <c:v>-1.47986</c:v>
                </c:pt>
                <c:pt idx="625">
                  <c:v>-1.4889920000000001</c:v>
                </c:pt>
                <c:pt idx="626">
                  <c:v>-1.492248</c:v>
                </c:pt>
                <c:pt idx="627">
                  <c:v>-1.489614</c:v>
                </c:pt>
                <c:pt idx="628">
                  <c:v>-1.4811019999999999</c:v>
                </c:pt>
                <c:pt idx="629">
                  <c:v>-1.466745</c:v>
                </c:pt>
                <c:pt idx="630">
                  <c:v>-1.446599</c:v>
                </c:pt>
                <c:pt idx="631">
                  <c:v>-1.420744</c:v>
                </c:pt>
                <c:pt idx="632">
                  <c:v>-1.3892819999999999</c:v>
                </c:pt>
                <c:pt idx="633">
                  <c:v>-1.3523369999999999</c:v>
                </c:pt>
                <c:pt idx="634">
                  <c:v>-1.310055</c:v>
                </c:pt>
                <c:pt idx="635">
                  <c:v>-1.2626029999999999</c:v>
                </c:pt>
                <c:pt idx="636">
                  <c:v>-1.210167</c:v>
                </c:pt>
                <c:pt idx="637">
                  <c:v>-1.1529560000000001</c:v>
                </c:pt>
                <c:pt idx="638">
                  <c:v>-1.0911949999999999</c:v>
                </c:pt>
                <c:pt idx="639">
                  <c:v>-1.0251269999999999</c:v>
                </c:pt>
                <c:pt idx="640">
                  <c:v>-0.95501400000000003</c:v>
                </c:pt>
                <c:pt idx="641">
                  <c:v>-0.881131</c:v>
                </c:pt>
                <c:pt idx="642">
                  <c:v>-0.80377200000000004</c:v>
                </c:pt>
                <c:pt idx="643">
                  <c:v>-0.72323999999999999</c:v>
                </c:pt>
                <c:pt idx="644">
                  <c:v>-0.63985300000000001</c:v>
                </c:pt>
                <c:pt idx="645">
                  <c:v>-0.55394200000000005</c:v>
                </c:pt>
                <c:pt idx="646">
                  <c:v>-0.46584399999999998</c:v>
                </c:pt>
                <c:pt idx="647">
                  <c:v>-0.37590800000000002</c:v>
                </c:pt>
                <c:pt idx="648">
                  <c:v>-0.28448899999999999</c:v>
                </c:pt>
                <c:pt idx="649">
                  <c:v>-0.19194600000000001</c:v>
                </c:pt>
                <c:pt idx="650">
                  <c:v>-9.8645999999999998E-2</c:v>
                </c:pt>
                <c:pt idx="651">
                  <c:v>-4.9569999999999996E-3</c:v>
                </c:pt>
                <c:pt idx="652">
                  <c:v>8.8751999999999998E-2</c:v>
                </c:pt>
                <c:pt idx="653">
                  <c:v>0.18210999999999999</c:v>
                </c:pt>
                <c:pt idx="654">
                  <c:v>0.27474999999999999</c:v>
                </c:pt>
                <c:pt idx="655">
                  <c:v>0.36630600000000002</c:v>
                </c:pt>
                <c:pt idx="656">
                  <c:v>0.45641599999999999</c:v>
                </c:pt>
                <c:pt idx="657">
                  <c:v>0.54472399999999999</c:v>
                </c:pt>
                <c:pt idx="658">
                  <c:v>0.63088299999999997</c:v>
                </c:pt>
                <c:pt idx="659">
                  <c:v>0.71455199999999996</c:v>
                </c:pt>
                <c:pt idx="660">
                  <c:v>0.79540100000000002</c:v>
                </c:pt>
                <c:pt idx="661">
                  <c:v>0.87311099999999997</c:v>
                </c:pt>
                <c:pt idx="662">
                  <c:v>0.94737499999999997</c:v>
                </c:pt>
                <c:pt idx="663">
                  <c:v>1.0179</c:v>
                </c:pt>
                <c:pt idx="664">
                  <c:v>1.084409</c:v>
                </c:pt>
                <c:pt idx="665">
                  <c:v>1.1466369999999999</c:v>
                </c:pt>
                <c:pt idx="666">
                  <c:v>1.20434</c:v>
                </c:pt>
                <c:pt idx="667">
                  <c:v>1.25729</c:v>
                </c:pt>
                <c:pt idx="668">
                  <c:v>1.3052790000000001</c:v>
                </c:pt>
                <c:pt idx="669">
                  <c:v>1.3481160000000001</c:v>
                </c:pt>
                <c:pt idx="670">
                  <c:v>1.385632</c:v>
                </c:pt>
                <c:pt idx="671">
                  <c:v>1.4176800000000001</c:v>
                </c:pt>
                <c:pt idx="672">
                  <c:v>1.4441329999999999</c:v>
                </c:pt>
                <c:pt idx="673">
                  <c:v>1.4648870000000001</c:v>
                </c:pt>
                <c:pt idx="674">
                  <c:v>1.47986</c:v>
                </c:pt>
                <c:pt idx="675">
                  <c:v>1.4889920000000001</c:v>
                </c:pt>
                <c:pt idx="676">
                  <c:v>1.492248</c:v>
                </c:pt>
                <c:pt idx="677">
                  <c:v>1.489614</c:v>
                </c:pt>
                <c:pt idx="678">
                  <c:v>1.4811019999999999</c:v>
                </c:pt>
                <c:pt idx="679">
                  <c:v>1.466745</c:v>
                </c:pt>
                <c:pt idx="680">
                  <c:v>1.446599</c:v>
                </c:pt>
                <c:pt idx="681">
                  <c:v>1.420744</c:v>
                </c:pt>
                <c:pt idx="682">
                  <c:v>1.3892819999999999</c:v>
                </c:pt>
                <c:pt idx="683">
                  <c:v>1.3523369999999999</c:v>
                </c:pt>
                <c:pt idx="684">
                  <c:v>1.310055</c:v>
                </c:pt>
                <c:pt idx="685">
                  <c:v>1.2626029999999999</c:v>
                </c:pt>
                <c:pt idx="686">
                  <c:v>1.210167</c:v>
                </c:pt>
                <c:pt idx="687">
                  <c:v>1.1529560000000001</c:v>
                </c:pt>
                <c:pt idx="688">
                  <c:v>1.0911949999999999</c:v>
                </c:pt>
                <c:pt idx="689">
                  <c:v>1.0251269999999999</c:v>
                </c:pt>
                <c:pt idx="690">
                  <c:v>0.95501400000000003</c:v>
                </c:pt>
                <c:pt idx="691">
                  <c:v>0.881131</c:v>
                </c:pt>
                <c:pt idx="692">
                  <c:v>0.80377200000000004</c:v>
                </c:pt>
                <c:pt idx="693">
                  <c:v>0.72323999999999999</c:v>
                </c:pt>
                <c:pt idx="694">
                  <c:v>0.63985300000000001</c:v>
                </c:pt>
                <c:pt idx="695">
                  <c:v>0.55394200000000005</c:v>
                </c:pt>
                <c:pt idx="696">
                  <c:v>0.46584399999999998</c:v>
                </c:pt>
                <c:pt idx="697">
                  <c:v>0.37590800000000002</c:v>
                </c:pt>
                <c:pt idx="698">
                  <c:v>0.28448899999999999</c:v>
                </c:pt>
                <c:pt idx="699">
                  <c:v>0.19194600000000001</c:v>
                </c:pt>
                <c:pt idx="700">
                  <c:v>9.8645999999999998E-2</c:v>
                </c:pt>
                <c:pt idx="701">
                  <c:v>4.9569999999999996E-3</c:v>
                </c:pt>
                <c:pt idx="702">
                  <c:v>-8.8751999999999998E-2</c:v>
                </c:pt>
                <c:pt idx="703">
                  <c:v>-0.18210999999999999</c:v>
                </c:pt>
                <c:pt idx="704">
                  <c:v>-0.27474999999999999</c:v>
                </c:pt>
                <c:pt idx="705">
                  <c:v>-0.36630600000000002</c:v>
                </c:pt>
                <c:pt idx="706">
                  <c:v>-0.45641599999999999</c:v>
                </c:pt>
                <c:pt idx="707">
                  <c:v>-0.54472399999999999</c:v>
                </c:pt>
                <c:pt idx="708">
                  <c:v>-0.63088299999999997</c:v>
                </c:pt>
                <c:pt idx="709">
                  <c:v>-0.71455199999999996</c:v>
                </c:pt>
                <c:pt idx="710">
                  <c:v>-0.79540100000000002</c:v>
                </c:pt>
                <c:pt idx="711">
                  <c:v>-0.87311099999999997</c:v>
                </c:pt>
                <c:pt idx="712">
                  <c:v>-0.94737499999999997</c:v>
                </c:pt>
                <c:pt idx="713">
                  <c:v>-1.0179</c:v>
                </c:pt>
                <c:pt idx="714">
                  <c:v>-1.084409</c:v>
                </c:pt>
                <c:pt idx="715">
                  <c:v>-1.1466369999999999</c:v>
                </c:pt>
                <c:pt idx="716">
                  <c:v>-1.20434</c:v>
                </c:pt>
                <c:pt idx="717">
                  <c:v>-1.25729</c:v>
                </c:pt>
                <c:pt idx="718">
                  <c:v>-1.3052790000000001</c:v>
                </c:pt>
                <c:pt idx="719">
                  <c:v>-1.3481160000000001</c:v>
                </c:pt>
                <c:pt idx="720">
                  <c:v>-1.385632</c:v>
                </c:pt>
                <c:pt idx="721">
                  <c:v>-1.4176800000000001</c:v>
                </c:pt>
                <c:pt idx="722">
                  <c:v>-1.4441329999999999</c:v>
                </c:pt>
                <c:pt idx="723">
                  <c:v>-1.4648870000000001</c:v>
                </c:pt>
                <c:pt idx="724">
                  <c:v>-1.47986</c:v>
                </c:pt>
                <c:pt idx="725">
                  <c:v>-1.4889920000000001</c:v>
                </c:pt>
                <c:pt idx="726">
                  <c:v>-1.492248</c:v>
                </c:pt>
                <c:pt idx="727">
                  <c:v>-1.489614</c:v>
                </c:pt>
                <c:pt idx="728">
                  <c:v>-1.4811019999999999</c:v>
                </c:pt>
                <c:pt idx="729">
                  <c:v>-1.466745</c:v>
                </c:pt>
                <c:pt idx="730">
                  <c:v>-1.446599</c:v>
                </c:pt>
                <c:pt idx="731">
                  <c:v>-1.420744</c:v>
                </c:pt>
                <c:pt idx="732">
                  <c:v>-1.3892819999999999</c:v>
                </c:pt>
                <c:pt idx="733">
                  <c:v>-1.3523369999999999</c:v>
                </c:pt>
                <c:pt idx="734">
                  <c:v>-1.310055</c:v>
                </c:pt>
                <c:pt idx="735">
                  <c:v>-1.2626029999999999</c:v>
                </c:pt>
                <c:pt idx="736">
                  <c:v>-1.210167</c:v>
                </c:pt>
                <c:pt idx="737">
                  <c:v>-1.1529560000000001</c:v>
                </c:pt>
                <c:pt idx="738">
                  <c:v>-1.0911949999999999</c:v>
                </c:pt>
                <c:pt idx="739">
                  <c:v>-1.0251269999999999</c:v>
                </c:pt>
                <c:pt idx="740">
                  <c:v>-0.95501400000000003</c:v>
                </c:pt>
                <c:pt idx="741">
                  <c:v>-0.881131</c:v>
                </c:pt>
                <c:pt idx="742">
                  <c:v>-0.80377200000000004</c:v>
                </c:pt>
                <c:pt idx="743">
                  <c:v>-0.72323999999999999</c:v>
                </c:pt>
                <c:pt idx="744">
                  <c:v>-0.63985300000000001</c:v>
                </c:pt>
                <c:pt idx="745">
                  <c:v>-0.55394200000000005</c:v>
                </c:pt>
                <c:pt idx="746">
                  <c:v>-0.46584399999999998</c:v>
                </c:pt>
                <c:pt idx="747">
                  <c:v>-0.37590800000000002</c:v>
                </c:pt>
                <c:pt idx="748">
                  <c:v>-0.28448899999999999</c:v>
                </c:pt>
                <c:pt idx="749">
                  <c:v>-0.19194600000000001</c:v>
                </c:pt>
                <c:pt idx="750">
                  <c:v>-9.8645999999999998E-2</c:v>
                </c:pt>
                <c:pt idx="751">
                  <c:v>-4.9569999999999996E-3</c:v>
                </c:pt>
                <c:pt idx="752">
                  <c:v>8.8751999999999998E-2</c:v>
                </c:pt>
                <c:pt idx="753">
                  <c:v>0.18210999999999999</c:v>
                </c:pt>
                <c:pt idx="754">
                  <c:v>0.27474999999999999</c:v>
                </c:pt>
                <c:pt idx="755">
                  <c:v>0.36630600000000002</c:v>
                </c:pt>
                <c:pt idx="756">
                  <c:v>0.45641599999999999</c:v>
                </c:pt>
                <c:pt idx="757">
                  <c:v>0.54472399999999999</c:v>
                </c:pt>
                <c:pt idx="758">
                  <c:v>0.63088299999999997</c:v>
                </c:pt>
                <c:pt idx="759">
                  <c:v>0.71455199999999996</c:v>
                </c:pt>
                <c:pt idx="760">
                  <c:v>0.79540100000000002</c:v>
                </c:pt>
                <c:pt idx="761">
                  <c:v>0.87311099999999997</c:v>
                </c:pt>
                <c:pt idx="762">
                  <c:v>0.94737499999999997</c:v>
                </c:pt>
                <c:pt idx="763">
                  <c:v>1.0179</c:v>
                </c:pt>
                <c:pt idx="764">
                  <c:v>1.084409</c:v>
                </c:pt>
                <c:pt idx="765">
                  <c:v>1.1466369999999999</c:v>
                </c:pt>
                <c:pt idx="766">
                  <c:v>1.20434</c:v>
                </c:pt>
                <c:pt idx="767">
                  <c:v>1.25729</c:v>
                </c:pt>
                <c:pt idx="768">
                  <c:v>1.3052790000000001</c:v>
                </c:pt>
                <c:pt idx="769">
                  <c:v>1.3481160000000001</c:v>
                </c:pt>
                <c:pt idx="770">
                  <c:v>1.385632</c:v>
                </c:pt>
                <c:pt idx="771">
                  <c:v>1.4176800000000001</c:v>
                </c:pt>
                <c:pt idx="772">
                  <c:v>1.4441329999999999</c:v>
                </c:pt>
                <c:pt idx="773">
                  <c:v>1.4648870000000001</c:v>
                </c:pt>
                <c:pt idx="774">
                  <c:v>1.47986</c:v>
                </c:pt>
                <c:pt idx="775">
                  <c:v>1.4889920000000001</c:v>
                </c:pt>
                <c:pt idx="776">
                  <c:v>1.492248</c:v>
                </c:pt>
                <c:pt idx="777">
                  <c:v>1.489614</c:v>
                </c:pt>
                <c:pt idx="778">
                  <c:v>1.4811019999999999</c:v>
                </c:pt>
                <c:pt idx="779">
                  <c:v>1.466745</c:v>
                </c:pt>
                <c:pt idx="780">
                  <c:v>1.446599</c:v>
                </c:pt>
                <c:pt idx="781">
                  <c:v>1.420744</c:v>
                </c:pt>
                <c:pt idx="782">
                  <c:v>1.3892819999999999</c:v>
                </c:pt>
                <c:pt idx="783">
                  <c:v>1.3523369999999999</c:v>
                </c:pt>
                <c:pt idx="784">
                  <c:v>1.310055</c:v>
                </c:pt>
                <c:pt idx="785">
                  <c:v>1.2626029999999999</c:v>
                </c:pt>
                <c:pt idx="786">
                  <c:v>1.210167</c:v>
                </c:pt>
                <c:pt idx="787">
                  <c:v>1.1529560000000001</c:v>
                </c:pt>
                <c:pt idx="788">
                  <c:v>1.0911949999999999</c:v>
                </c:pt>
                <c:pt idx="789">
                  <c:v>1.0251269999999999</c:v>
                </c:pt>
                <c:pt idx="790">
                  <c:v>0.95501400000000003</c:v>
                </c:pt>
                <c:pt idx="791">
                  <c:v>0.881131</c:v>
                </c:pt>
                <c:pt idx="792">
                  <c:v>0.80377200000000004</c:v>
                </c:pt>
                <c:pt idx="793">
                  <c:v>0.72323999999999999</c:v>
                </c:pt>
                <c:pt idx="794">
                  <c:v>0.63985300000000001</c:v>
                </c:pt>
                <c:pt idx="795">
                  <c:v>0.55394200000000005</c:v>
                </c:pt>
                <c:pt idx="796">
                  <c:v>0.46584399999999998</c:v>
                </c:pt>
                <c:pt idx="797">
                  <c:v>0.37590800000000002</c:v>
                </c:pt>
                <c:pt idx="798">
                  <c:v>0.28448899999999999</c:v>
                </c:pt>
                <c:pt idx="799">
                  <c:v>0.19194600000000001</c:v>
                </c:pt>
                <c:pt idx="800">
                  <c:v>9.8645999999999998E-2</c:v>
                </c:pt>
                <c:pt idx="801">
                  <c:v>4.9569999999999996E-3</c:v>
                </c:pt>
                <c:pt idx="802">
                  <c:v>-8.8751999999999998E-2</c:v>
                </c:pt>
                <c:pt idx="803">
                  <c:v>-0.18210999999999999</c:v>
                </c:pt>
                <c:pt idx="804">
                  <c:v>-0.27474999999999999</c:v>
                </c:pt>
                <c:pt idx="805">
                  <c:v>-0.36630600000000002</c:v>
                </c:pt>
                <c:pt idx="806">
                  <c:v>-0.45641599999999999</c:v>
                </c:pt>
                <c:pt idx="807">
                  <c:v>-0.54472399999999999</c:v>
                </c:pt>
                <c:pt idx="808">
                  <c:v>-0.63088299999999997</c:v>
                </c:pt>
                <c:pt idx="809">
                  <c:v>-0.71455199999999996</c:v>
                </c:pt>
                <c:pt idx="810">
                  <c:v>-0.79540100000000002</c:v>
                </c:pt>
                <c:pt idx="811">
                  <c:v>-0.87311099999999997</c:v>
                </c:pt>
                <c:pt idx="812">
                  <c:v>-0.94737499999999997</c:v>
                </c:pt>
                <c:pt idx="813">
                  <c:v>-1.0179</c:v>
                </c:pt>
                <c:pt idx="814">
                  <c:v>-1.084409</c:v>
                </c:pt>
                <c:pt idx="815">
                  <c:v>-1.1466369999999999</c:v>
                </c:pt>
                <c:pt idx="816">
                  <c:v>-1.20434</c:v>
                </c:pt>
                <c:pt idx="817">
                  <c:v>-1.25729</c:v>
                </c:pt>
                <c:pt idx="818">
                  <c:v>-1.3052790000000001</c:v>
                </c:pt>
                <c:pt idx="819">
                  <c:v>-1.3481160000000001</c:v>
                </c:pt>
                <c:pt idx="820">
                  <c:v>-1.385632</c:v>
                </c:pt>
                <c:pt idx="821">
                  <c:v>-1.4176800000000001</c:v>
                </c:pt>
                <c:pt idx="822">
                  <c:v>-1.4441329999999999</c:v>
                </c:pt>
                <c:pt idx="823">
                  <c:v>-1.4648870000000001</c:v>
                </c:pt>
                <c:pt idx="824">
                  <c:v>-1.47986</c:v>
                </c:pt>
                <c:pt idx="825">
                  <c:v>-1.4889920000000001</c:v>
                </c:pt>
                <c:pt idx="826">
                  <c:v>-1.492248</c:v>
                </c:pt>
                <c:pt idx="827">
                  <c:v>-1.489614</c:v>
                </c:pt>
                <c:pt idx="828">
                  <c:v>-1.4811019999999999</c:v>
                </c:pt>
                <c:pt idx="829">
                  <c:v>-1.466745</c:v>
                </c:pt>
                <c:pt idx="830">
                  <c:v>-1.446599</c:v>
                </c:pt>
                <c:pt idx="831">
                  <c:v>-1.420744</c:v>
                </c:pt>
                <c:pt idx="832">
                  <c:v>-1.3892819999999999</c:v>
                </c:pt>
                <c:pt idx="833">
                  <c:v>-1.3523369999999999</c:v>
                </c:pt>
                <c:pt idx="834">
                  <c:v>-1.310055</c:v>
                </c:pt>
                <c:pt idx="835">
                  <c:v>-1.2626029999999999</c:v>
                </c:pt>
                <c:pt idx="836">
                  <c:v>-1.210167</c:v>
                </c:pt>
                <c:pt idx="837">
                  <c:v>-1.1529560000000001</c:v>
                </c:pt>
                <c:pt idx="838">
                  <c:v>-1.0911949999999999</c:v>
                </c:pt>
                <c:pt idx="839">
                  <c:v>-1.0251269999999999</c:v>
                </c:pt>
                <c:pt idx="840">
                  <c:v>-0.95501400000000003</c:v>
                </c:pt>
                <c:pt idx="841">
                  <c:v>-0.881131</c:v>
                </c:pt>
                <c:pt idx="842">
                  <c:v>-0.80377200000000004</c:v>
                </c:pt>
                <c:pt idx="843">
                  <c:v>-0.72323999999999999</c:v>
                </c:pt>
                <c:pt idx="844">
                  <c:v>-0.63985300000000001</c:v>
                </c:pt>
                <c:pt idx="845">
                  <c:v>-0.55394200000000005</c:v>
                </c:pt>
                <c:pt idx="846">
                  <c:v>-0.46584399999999998</c:v>
                </c:pt>
                <c:pt idx="847">
                  <c:v>-0.37590800000000002</c:v>
                </c:pt>
                <c:pt idx="848">
                  <c:v>-0.28448899999999999</c:v>
                </c:pt>
                <c:pt idx="849">
                  <c:v>-0.19194600000000001</c:v>
                </c:pt>
                <c:pt idx="850">
                  <c:v>-9.8645999999999998E-2</c:v>
                </c:pt>
                <c:pt idx="851">
                  <c:v>-4.9569999999999996E-3</c:v>
                </c:pt>
                <c:pt idx="852">
                  <c:v>8.8751999999999998E-2</c:v>
                </c:pt>
                <c:pt idx="853">
                  <c:v>0.18210999999999999</c:v>
                </c:pt>
                <c:pt idx="854">
                  <c:v>0.27474999999999999</c:v>
                </c:pt>
                <c:pt idx="855">
                  <c:v>0.36630600000000002</c:v>
                </c:pt>
                <c:pt idx="856">
                  <c:v>0.45641599999999999</c:v>
                </c:pt>
                <c:pt idx="857">
                  <c:v>0.54472399999999999</c:v>
                </c:pt>
                <c:pt idx="858">
                  <c:v>0.63088299999999997</c:v>
                </c:pt>
                <c:pt idx="859">
                  <c:v>0.71455199999999996</c:v>
                </c:pt>
                <c:pt idx="860">
                  <c:v>0.79540100000000002</c:v>
                </c:pt>
                <c:pt idx="861">
                  <c:v>0.87311099999999997</c:v>
                </c:pt>
                <c:pt idx="862">
                  <c:v>0.94737499999999997</c:v>
                </c:pt>
                <c:pt idx="863">
                  <c:v>1.0179</c:v>
                </c:pt>
                <c:pt idx="864">
                  <c:v>1.084409</c:v>
                </c:pt>
                <c:pt idx="865">
                  <c:v>1.1466369999999999</c:v>
                </c:pt>
                <c:pt idx="866">
                  <c:v>1.20434</c:v>
                </c:pt>
                <c:pt idx="867">
                  <c:v>1.25729</c:v>
                </c:pt>
                <c:pt idx="868">
                  <c:v>1.3052790000000001</c:v>
                </c:pt>
                <c:pt idx="869">
                  <c:v>1.3481160000000001</c:v>
                </c:pt>
                <c:pt idx="870">
                  <c:v>1.385632</c:v>
                </c:pt>
                <c:pt idx="871">
                  <c:v>1.4176800000000001</c:v>
                </c:pt>
                <c:pt idx="872">
                  <c:v>1.4441329999999999</c:v>
                </c:pt>
                <c:pt idx="873">
                  <c:v>1.4648870000000001</c:v>
                </c:pt>
                <c:pt idx="874">
                  <c:v>1.47986</c:v>
                </c:pt>
                <c:pt idx="875">
                  <c:v>1.4889920000000001</c:v>
                </c:pt>
                <c:pt idx="876">
                  <c:v>1.492248</c:v>
                </c:pt>
                <c:pt idx="877">
                  <c:v>1.489614</c:v>
                </c:pt>
                <c:pt idx="878">
                  <c:v>1.4811019999999999</c:v>
                </c:pt>
                <c:pt idx="879">
                  <c:v>1.466745</c:v>
                </c:pt>
                <c:pt idx="880">
                  <c:v>1.446599</c:v>
                </c:pt>
                <c:pt idx="881">
                  <c:v>1.420744</c:v>
                </c:pt>
                <c:pt idx="882">
                  <c:v>1.3892819999999999</c:v>
                </c:pt>
                <c:pt idx="883">
                  <c:v>1.3523369999999999</c:v>
                </c:pt>
                <c:pt idx="884">
                  <c:v>1.310055</c:v>
                </c:pt>
                <c:pt idx="885">
                  <c:v>1.2626029999999999</c:v>
                </c:pt>
                <c:pt idx="886">
                  <c:v>1.210167</c:v>
                </c:pt>
                <c:pt idx="887">
                  <c:v>1.1529560000000001</c:v>
                </c:pt>
                <c:pt idx="888">
                  <c:v>1.0911949999999999</c:v>
                </c:pt>
                <c:pt idx="889">
                  <c:v>1.0251269999999999</c:v>
                </c:pt>
                <c:pt idx="890">
                  <c:v>0.95501400000000003</c:v>
                </c:pt>
                <c:pt idx="891">
                  <c:v>0.881131</c:v>
                </c:pt>
                <c:pt idx="892">
                  <c:v>0.80377200000000004</c:v>
                </c:pt>
                <c:pt idx="893">
                  <c:v>0.72323999999999999</c:v>
                </c:pt>
                <c:pt idx="894">
                  <c:v>0.63985300000000001</c:v>
                </c:pt>
                <c:pt idx="895">
                  <c:v>0.55394200000000005</c:v>
                </c:pt>
                <c:pt idx="896">
                  <c:v>0.46584399999999998</c:v>
                </c:pt>
                <c:pt idx="897">
                  <c:v>0.37590800000000002</c:v>
                </c:pt>
                <c:pt idx="898">
                  <c:v>0.28448899999999999</c:v>
                </c:pt>
                <c:pt idx="899">
                  <c:v>0.19194600000000001</c:v>
                </c:pt>
                <c:pt idx="900">
                  <c:v>9.8645999999999998E-2</c:v>
                </c:pt>
                <c:pt idx="901">
                  <c:v>4.9569999999999996E-3</c:v>
                </c:pt>
                <c:pt idx="902">
                  <c:v>-8.8751999999999998E-2</c:v>
                </c:pt>
                <c:pt idx="903">
                  <c:v>-0.18210999999999999</c:v>
                </c:pt>
                <c:pt idx="904">
                  <c:v>-0.27474999999999999</c:v>
                </c:pt>
                <c:pt idx="905">
                  <c:v>-0.36630600000000002</c:v>
                </c:pt>
                <c:pt idx="906">
                  <c:v>-0.45641599999999999</c:v>
                </c:pt>
                <c:pt idx="907">
                  <c:v>-0.54472399999999999</c:v>
                </c:pt>
                <c:pt idx="908">
                  <c:v>-0.63088299999999997</c:v>
                </c:pt>
                <c:pt idx="909">
                  <c:v>-0.71455199999999996</c:v>
                </c:pt>
                <c:pt idx="910">
                  <c:v>-0.79540100000000002</c:v>
                </c:pt>
                <c:pt idx="911">
                  <c:v>-0.87311099999999997</c:v>
                </c:pt>
                <c:pt idx="912">
                  <c:v>-0.94737499999999997</c:v>
                </c:pt>
                <c:pt idx="913">
                  <c:v>-1.0179</c:v>
                </c:pt>
                <c:pt idx="914">
                  <c:v>-1.084409</c:v>
                </c:pt>
                <c:pt idx="915">
                  <c:v>-1.1466369999999999</c:v>
                </c:pt>
                <c:pt idx="916">
                  <c:v>-1.20434</c:v>
                </c:pt>
                <c:pt idx="917">
                  <c:v>-1.25729</c:v>
                </c:pt>
                <c:pt idx="918">
                  <c:v>-1.3052790000000001</c:v>
                </c:pt>
                <c:pt idx="919">
                  <c:v>-1.3481160000000001</c:v>
                </c:pt>
                <c:pt idx="920">
                  <c:v>-1.385632</c:v>
                </c:pt>
                <c:pt idx="921">
                  <c:v>-1.4176800000000001</c:v>
                </c:pt>
                <c:pt idx="922">
                  <c:v>-1.4441329999999999</c:v>
                </c:pt>
                <c:pt idx="923">
                  <c:v>-1.4648870000000001</c:v>
                </c:pt>
                <c:pt idx="924">
                  <c:v>-1.47986</c:v>
                </c:pt>
                <c:pt idx="925">
                  <c:v>-1.4889920000000001</c:v>
                </c:pt>
                <c:pt idx="926">
                  <c:v>-1.492248</c:v>
                </c:pt>
                <c:pt idx="927">
                  <c:v>-1.489614</c:v>
                </c:pt>
                <c:pt idx="928">
                  <c:v>-1.4811019999999999</c:v>
                </c:pt>
                <c:pt idx="929">
                  <c:v>-1.466745</c:v>
                </c:pt>
                <c:pt idx="930">
                  <c:v>-1.446599</c:v>
                </c:pt>
                <c:pt idx="931">
                  <c:v>-1.420744</c:v>
                </c:pt>
                <c:pt idx="932">
                  <c:v>-1.3892819999999999</c:v>
                </c:pt>
                <c:pt idx="933">
                  <c:v>-1.3523369999999999</c:v>
                </c:pt>
                <c:pt idx="934">
                  <c:v>-1.310055</c:v>
                </c:pt>
                <c:pt idx="935">
                  <c:v>-1.2626029999999999</c:v>
                </c:pt>
                <c:pt idx="936">
                  <c:v>-1.210167</c:v>
                </c:pt>
                <c:pt idx="937">
                  <c:v>-1.1529560000000001</c:v>
                </c:pt>
                <c:pt idx="938">
                  <c:v>-1.0911949999999999</c:v>
                </c:pt>
                <c:pt idx="939">
                  <c:v>-1.0251269999999999</c:v>
                </c:pt>
                <c:pt idx="940">
                  <c:v>-0.95501400000000003</c:v>
                </c:pt>
                <c:pt idx="941">
                  <c:v>-0.881131</c:v>
                </c:pt>
                <c:pt idx="942">
                  <c:v>-0.80377200000000004</c:v>
                </c:pt>
                <c:pt idx="943">
                  <c:v>-0.72323999999999999</c:v>
                </c:pt>
                <c:pt idx="944">
                  <c:v>-0.63985300000000001</c:v>
                </c:pt>
                <c:pt idx="945">
                  <c:v>-0.55394200000000005</c:v>
                </c:pt>
                <c:pt idx="946">
                  <c:v>-0.46584399999999998</c:v>
                </c:pt>
                <c:pt idx="947">
                  <c:v>-0.37590800000000002</c:v>
                </c:pt>
                <c:pt idx="948">
                  <c:v>-0.28448899999999999</c:v>
                </c:pt>
                <c:pt idx="949">
                  <c:v>-0.19194600000000001</c:v>
                </c:pt>
                <c:pt idx="950">
                  <c:v>-9.8645999999999998E-2</c:v>
                </c:pt>
                <c:pt idx="951">
                  <c:v>-4.9569999999999996E-3</c:v>
                </c:pt>
                <c:pt idx="952">
                  <c:v>8.8751999999999998E-2</c:v>
                </c:pt>
                <c:pt idx="953">
                  <c:v>0.18210999999999999</c:v>
                </c:pt>
                <c:pt idx="954">
                  <c:v>0.27474999999999999</c:v>
                </c:pt>
                <c:pt idx="955">
                  <c:v>0.36630600000000002</c:v>
                </c:pt>
                <c:pt idx="956">
                  <c:v>0.45641599999999999</c:v>
                </c:pt>
                <c:pt idx="957">
                  <c:v>0.54472399999999999</c:v>
                </c:pt>
                <c:pt idx="958">
                  <c:v>0.63088299999999997</c:v>
                </c:pt>
                <c:pt idx="959">
                  <c:v>0.71455199999999996</c:v>
                </c:pt>
                <c:pt idx="960">
                  <c:v>0.79540100000000002</c:v>
                </c:pt>
                <c:pt idx="961">
                  <c:v>0.87311099999999997</c:v>
                </c:pt>
                <c:pt idx="962">
                  <c:v>0.94737499999999997</c:v>
                </c:pt>
                <c:pt idx="963">
                  <c:v>1.0179</c:v>
                </c:pt>
                <c:pt idx="964">
                  <c:v>1.084409</c:v>
                </c:pt>
                <c:pt idx="965">
                  <c:v>1.1466369999999999</c:v>
                </c:pt>
                <c:pt idx="966">
                  <c:v>1.20434</c:v>
                </c:pt>
                <c:pt idx="967">
                  <c:v>1.25729</c:v>
                </c:pt>
                <c:pt idx="968">
                  <c:v>1.3052790000000001</c:v>
                </c:pt>
                <c:pt idx="969">
                  <c:v>1.3481160000000001</c:v>
                </c:pt>
                <c:pt idx="970">
                  <c:v>1.385632</c:v>
                </c:pt>
                <c:pt idx="971">
                  <c:v>1.4176800000000001</c:v>
                </c:pt>
                <c:pt idx="972">
                  <c:v>1.4441329999999999</c:v>
                </c:pt>
                <c:pt idx="973">
                  <c:v>1.4648870000000001</c:v>
                </c:pt>
                <c:pt idx="974">
                  <c:v>1.47986</c:v>
                </c:pt>
                <c:pt idx="975">
                  <c:v>1.4889920000000001</c:v>
                </c:pt>
                <c:pt idx="976">
                  <c:v>1.492248</c:v>
                </c:pt>
                <c:pt idx="977">
                  <c:v>1.489614</c:v>
                </c:pt>
                <c:pt idx="978">
                  <c:v>1.4811019999999999</c:v>
                </c:pt>
                <c:pt idx="979">
                  <c:v>1.466745</c:v>
                </c:pt>
                <c:pt idx="980">
                  <c:v>1.446599</c:v>
                </c:pt>
                <c:pt idx="981">
                  <c:v>1.420744</c:v>
                </c:pt>
                <c:pt idx="982">
                  <c:v>1.3892819999999999</c:v>
                </c:pt>
                <c:pt idx="983">
                  <c:v>1.3523369999999999</c:v>
                </c:pt>
                <c:pt idx="984">
                  <c:v>1.310055</c:v>
                </c:pt>
                <c:pt idx="985">
                  <c:v>1.2626029999999999</c:v>
                </c:pt>
                <c:pt idx="986">
                  <c:v>1.210167</c:v>
                </c:pt>
                <c:pt idx="987">
                  <c:v>1.1529560000000001</c:v>
                </c:pt>
                <c:pt idx="988">
                  <c:v>1.0911949999999999</c:v>
                </c:pt>
                <c:pt idx="989">
                  <c:v>1.0251269999999999</c:v>
                </c:pt>
                <c:pt idx="990">
                  <c:v>0.95501400000000003</c:v>
                </c:pt>
                <c:pt idx="991">
                  <c:v>0.881131</c:v>
                </c:pt>
                <c:pt idx="992">
                  <c:v>0.80377200000000004</c:v>
                </c:pt>
                <c:pt idx="993">
                  <c:v>0.72323999999999999</c:v>
                </c:pt>
                <c:pt idx="994">
                  <c:v>0.63985300000000001</c:v>
                </c:pt>
                <c:pt idx="995">
                  <c:v>0.55394200000000005</c:v>
                </c:pt>
                <c:pt idx="996">
                  <c:v>0.46584399999999998</c:v>
                </c:pt>
                <c:pt idx="997">
                  <c:v>0.37590800000000002</c:v>
                </c:pt>
                <c:pt idx="998">
                  <c:v>0.28448899999999999</c:v>
                </c:pt>
                <c:pt idx="999">
                  <c:v>0.19194600000000001</c:v>
                </c:pt>
                <c:pt idx="1000">
                  <c:v>9.8645999999999998E-2</c:v>
                </c:pt>
              </c:numCache>
            </c:numRef>
          </c:yVal>
          <c:smooth val="1"/>
        </c:ser>
        <c:axId val="104256640"/>
        <c:axId val="104778752"/>
      </c:scatterChart>
      <c:valAx>
        <c:axId val="104256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Temps (s)</a:t>
                </a:r>
              </a:p>
            </c:rich>
          </c:tx>
          <c:layout/>
        </c:title>
        <c:numFmt formatCode="General" sourceLinked="1"/>
        <c:tickLblPos val="nextTo"/>
        <c:crossAx val="104778752"/>
        <c:crosses val="autoZero"/>
        <c:crossBetween val="midCat"/>
      </c:valAx>
      <c:valAx>
        <c:axId val="1047787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vitesse (m/s)</a:t>
                </a:r>
              </a:p>
            </c:rich>
          </c:tx>
          <c:layout/>
        </c:title>
        <c:numFmt formatCode="General" sourceLinked="1"/>
        <c:tickLblPos val="nextTo"/>
        <c:crossAx val="1042566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fr-FR"/>
              <a:t>Débit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CourbeVitesse!$C$1</c:f>
              <c:strCache>
                <c:ptCount val="1"/>
                <c:pt idx="0">
                  <c:v>Q (m3/s)</c:v>
                </c:pt>
              </c:strCache>
            </c:strRef>
          </c:tx>
          <c:marker>
            <c:symbol val="none"/>
          </c:marker>
          <c:xVal>
            <c:strRef>
              <c:f>CourbeVitesse!$A$2:$A$1084</c:f>
              <c:strCache>
                <c:ptCount val="1004"/>
                <c:pt idx="0">
                  <c:v>0</c:v>
                </c:pt>
                <c:pt idx="1">
                  <c:v>0,0004</c:v>
                </c:pt>
                <c:pt idx="2">
                  <c:v>0,0008</c:v>
                </c:pt>
                <c:pt idx="3">
                  <c:v>0,0012</c:v>
                </c:pt>
                <c:pt idx="4">
                  <c:v>0,0016</c:v>
                </c:pt>
                <c:pt idx="5">
                  <c:v>0,002</c:v>
                </c:pt>
                <c:pt idx="6">
                  <c:v>0,0024</c:v>
                </c:pt>
                <c:pt idx="7">
                  <c:v>0,0028</c:v>
                </c:pt>
                <c:pt idx="8">
                  <c:v>0,0032</c:v>
                </c:pt>
                <c:pt idx="9">
                  <c:v>0,0036</c:v>
                </c:pt>
                <c:pt idx="10">
                  <c:v>0,004</c:v>
                </c:pt>
                <c:pt idx="11">
                  <c:v>0,0044</c:v>
                </c:pt>
                <c:pt idx="12">
                  <c:v>0,0048</c:v>
                </c:pt>
                <c:pt idx="13">
                  <c:v>0,0052</c:v>
                </c:pt>
                <c:pt idx="14">
                  <c:v>0,0056</c:v>
                </c:pt>
                <c:pt idx="15">
                  <c:v>0,006</c:v>
                </c:pt>
                <c:pt idx="16">
                  <c:v>0,0064</c:v>
                </c:pt>
                <c:pt idx="17">
                  <c:v>0,0068</c:v>
                </c:pt>
                <c:pt idx="18">
                  <c:v>0,0072</c:v>
                </c:pt>
                <c:pt idx="19">
                  <c:v>0,0076</c:v>
                </c:pt>
                <c:pt idx="20">
                  <c:v>0,008</c:v>
                </c:pt>
                <c:pt idx="21">
                  <c:v>0,0084</c:v>
                </c:pt>
                <c:pt idx="22">
                  <c:v>0,0088</c:v>
                </c:pt>
                <c:pt idx="23">
                  <c:v>0,0092</c:v>
                </c:pt>
                <c:pt idx="24">
                  <c:v>0,0096</c:v>
                </c:pt>
                <c:pt idx="25">
                  <c:v>0,01</c:v>
                </c:pt>
                <c:pt idx="26">
                  <c:v>0,0104</c:v>
                </c:pt>
                <c:pt idx="27">
                  <c:v>0,0108</c:v>
                </c:pt>
                <c:pt idx="28">
                  <c:v>0,0112</c:v>
                </c:pt>
                <c:pt idx="29">
                  <c:v>0,0116</c:v>
                </c:pt>
                <c:pt idx="30">
                  <c:v>0,012</c:v>
                </c:pt>
                <c:pt idx="31">
                  <c:v>0,0124</c:v>
                </c:pt>
                <c:pt idx="32">
                  <c:v>0,0128</c:v>
                </c:pt>
                <c:pt idx="33">
                  <c:v>0,0132</c:v>
                </c:pt>
                <c:pt idx="34">
                  <c:v>0,0136</c:v>
                </c:pt>
                <c:pt idx="35">
                  <c:v>0,014</c:v>
                </c:pt>
                <c:pt idx="36">
                  <c:v>0,0144</c:v>
                </c:pt>
                <c:pt idx="37">
                  <c:v>0,0148</c:v>
                </c:pt>
                <c:pt idx="38">
                  <c:v>0,0152</c:v>
                </c:pt>
                <c:pt idx="39">
                  <c:v>0,0156</c:v>
                </c:pt>
                <c:pt idx="40">
                  <c:v>0,016</c:v>
                </c:pt>
                <c:pt idx="41">
                  <c:v>0,0164</c:v>
                </c:pt>
                <c:pt idx="42">
                  <c:v>0,0168</c:v>
                </c:pt>
                <c:pt idx="43">
                  <c:v>0,0172</c:v>
                </c:pt>
                <c:pt idx="44">
                  <c:v>0,0176</c:v>
                </c:pt>
                <c:pt idx="45">
                  <c:v>0,018</c:v>
                </c:pt>
                <c:pt idx="46">
                  <c:v>0,0184</c:v>
                </c:pt>
                <c:pt idx="47">
                  <c:v>0,0188</c:v>
                </c:pt>
                <c:pt idx="48">
                  <c:v>0,0192</c:v>
                </c:pt>
                <c:pt idx="49">
                  <c:v>0,0196</c:v>
                </c:pt>
                <c:pt idx="50">
                  <c:v>0,02</c:v>
                </c:pt>
                <c:pt idx="51">
                  <c:v>0,0204</c:v>
                </c:pt>
                <c:pt idx="52">
                  <c:v>0,0208</c:v>
                </c:pt>
                <c:pt idx="53">
                  <c:v>0,0212</c:v>
                </c:pt>
                <c:pt idx="54">
                  <c:v>0,0216</c:v>
                </c:pt>
                <c:pt idx="55">
                  <c:v>0,022</c:v>
                </c:pt>
                <c:pt idx="56">
                  <c:v>0,0224</c:v>
                </c:pt>
                <c:pt idx="57">
                  <c:v>0,0228</c:v>
                </c:pt>
                <c:pt idx="58">
                  <c:v>0,0232</c:v>
                </c:pt>
                <c:pt idx="59">
                  <c:v>0,0236</c:v>
                </c:pt>
                <c:pt idx="60">
                  <c:v>0,024</c:v>
                </c:pt>
                <c:pt idx="61">
                  <c:v>0,0244</c:v>
                </c:pt>
                <c:pt idx="62">
                  <c:v>0,0248</c:v>
                </c:pt>
                <c:pt idx="63">
                  <c:v>0,0252</c:v>
                </c:pt>
                <c:pt idx="64">
                  <c:v>0,0256</c:v>
                </c:pt>
                <c:pt idx="65">
                  <c:v>0,026</c:v>
                </c:pt>
                <c:pt idx="66">
                  <c:v>0,0264</c:v>
                </c:pt>
                <c:pt idx="67">
                  <c:v>0,0268</c:v>
                </c:pt>
                <c:pt idx="68">
                  <c:v>0,0272</c:v>
                </c:pt>
                <c:pt idx="69">
                  <c:v>0,0276</c:v>
                </c:pt>
                <c:pt idx="70">
                  <c:v>0,028</c:v>
                </c:pt>
                <c:pt idx="71">
                  <c:v>0,0284</c:v>
                </c:pt>
                <c:pt idx="72">
                  <c:v>0,0288</c:v>
                </c:pt>
                <c:pt idx="73">
                  <c:v>0,0292</c:v>
                </c:pt>
                <c:pt idx="74">
                  <c:v>0,0296</c:v>
                </c:pt>
                <c:pt idx="75">
                  <c:v>0,03</c:v>
                </c:pt>
                <c:pt idx="76">
                  <c:v>0,0304</c:v>
                </c:pt>
                <c:pt idx="77">
                  <c:v>0,0308</c:v>
                </c:pt>
                <c:pt idx="78">
                  <c:v>0,0312</c:v>
                </c:pt>
                <c:pt idx="79">
                  <c:v>0,0316</c:v>
                </c:pt>
                <c:pt idx="80">
                  <c:v>0,032</c:v>
                </c:pt>
                <c:pt idx="81">
                  <c:v>0,0324</c:v>
                </c:pt>
                <c:pt idx="82">
                  <c:v>0,0328</c:v>
                </c:pt>
                <c:pt idx="83">
                  <c:v>0,0332</c:v>
                </c:pt>
                <c:pt idx="84">
                  <c:v>0,0336</c:v>
                </c:pt>
                <c:pt idx="85">
                  <c:v>0,034</c:v>
                </c:pt>
                <c:pt idx="86">
                  <c:v>0,0344</c:v>
                </c:pt>
                <c:pt idx="87">
                  <c:v>0,0348</c:v>
                </c:pt>
                <c:pt idx="88">
                  <c:v>0,0352</c:v>
                </c:pt>
                <c:pt idx="89">
                  <c:v>0,0356</c:v>
                </c:pt>
                <c:pt idx="90">
                  <c:v>0,036</c:v>
                </c:pt>
                <c:pt idx="91">
                  <c:v>0,0364</c:v>
                </c:pt>
                <c:pt idx="92">
                  <c:v>0,0368</c:v>
                </c:pt>
                <c:pt idx="93">
                  <c:v>0,0372</c:v>
                </c:pt>
                <c:pt idx="94">
                  <c:v>0,0376</c:v>
                </c:pt>
                <c:pt idx="95">
                  <c:v>0,038</c:v>
                </c:pt>
                <c:pt idx="96">
                  <c:v>0,0384</c:v>
                </c:pt>
                <c:pt idx="97">
                  <c:v>0,0388</c:v>
                </c:pt>
                <c:pt idx="98">
                  <c:v>0,0392</c:v>
                </c:pt>
                <c:pt idx="99">
                  <c:v>0,0396</c:v>
                </c:pt>
                <c:pt idx="100">
                  <c:v>0,04</c:v>
                </c:pt>
                <c:pt idx="101">
                  <c:v>0,0404</c:v>
                </c:pt>
                <c:pt idx="102">
                  <c:v>0,0408</c:v>
                </c:pt>
                <c:pt idx="103">
                  <c:v>0,0412</c:v>
                </c:pt>
                <c:pt idx="104">
                  <c:v>0,0416</c:v>
                </c:pt>
                <c:pt idx="105">
                  <c:v>0,042</c:v>
                </c:pt>
                <c:pt idx="106">
                  <c:v>0,0424</c:v>
                </c:pt>
                <c:pt idx="107">
                  <c:v>0,0428</c:v>
                </c:pt>
                <c:pt idx="108">
                  <c:v>0,0432</c:v>
                </c:pt>
                <c:pt idx="109">
                  <c:v>0,0436</c:v>
                </c:pt>
                <c:pt idx="110">
                  <c:v>0,044</c:v>
                </c:pt>
                <c:pt idx="111">
                  <c:v>0,0444</c:v>
                </c:pt>
                <c:pt idx="112">
                  <c:v>0,0448</c:v>
                </c:pt>
                <c:pt idx="113">
                  <c:v>0,0452</c:v>
                </c:pt>
                <c:pt idx="114">
                  <c:v>0,0456</c:v>
                </c:pt>
                <c:pt idx="115">
                  <c:v>0,046</c:v>
                </c:pt>
                <c:pt idx="116">
                  <c:v>0,0464</c:v>
                </c:pt>
                <c:pt idx="117">
                  <c:v>0,0468</c:v>
                </c:pt>
                <c:pt idx="118">
                  <c:v>0,0472</c:v>
                </c:pt>
                <c:pt idx="119">
                  <c:v>0,0476</c:v>
                </c:pt>
                <c:pt idx="120">
                  <c:v>0,048</c:v>
                </c:pt>
                <c:pt idx="121">
                  <c:v>0,0484</c:v>
                </c:pt>
                <c:pt idx="122">
                  <c:v>0,0488</c:v>
                </c:pt>
                <c:pt idx="123">
                  <c:v>0,0492</c:v>
                </c:pt>
                <c:pt idx="124">
                  <c:v>0,0496</c:v>
                </c:pt>
                <c:pt idx="125">
                  <c:v>0,05</c:v>
                </c:pt>
                <c:pt idx="126">
                  <c:v>0,0504</c:v>
                </c:pt>
                <c:pt idx="127">
                  <c:v>0,0508</c:v>
                </c:pt>
                <c:pt idx="128">
                  <c:v>0,0512</c:v>
                </c:pt>
                <c:pt idx="129">
                  <c:v>0,0516</c:v>
                </c:pt>
                <c:pt idx="130">
                  <c:v>0,052</c:v>
                </c:pt>
                <c:pt idx="131">
                  <c:v>0,0524</c:v>
                </c:pt>
                <c:pt idx="132">
                  <c:v>0,0528</c:v>
                </c:pt>
                <c:pt idx="133">
                  <c:v>0,0532</c:v>
                </c:pt>
                <c:pt idx="134">
                  <c:v>0,0536</c:v>
                </c:pt>
                <c:pt idx="135">
                  <c:v>0,054</c:v>
                </c:pt>
                <c:pt idx="136">
                  <c:v>0,0544</c:v>
                </c:pt>
                <c:pt idx="137">
                  <c:v>0,0548</c:v>
                </c:pt>
                <c:pt idx="138">
                  <c:v>0,0552</c:v>
                </c:pt>
                <c:pt idx="139">
                  <c:v>0,0556</c:v>
                </c:pt>
                <c:pt idx="140">
                  <c:v>0,056</c:v>
                </c:pt>
                <c:pt idx="141">
                  <c:v>0,0564</c:v>
                </c:pt>
                <c:pt idx="142">
                  <c:v>0,0568</c:v>
                </c:pt>
                <c:pt idx="143">
                  <c:v>0,0572</c:v>
                </c:pt>
                <c:pt idx="144">
                  <c:v>0,0576</c:v>
                </c:pt>
                <c:pt idx="145">
                  <c:v>0,058</c:v>
                </c:pt>
                <c:pt idx="146">
                  <c:v>0,0584</c:v>
                </c:pt>
                <c:pt idx="147">
                  <c:v>0,0588</c:v>
                </c:pt>
                <c:pt idx="148">
                  <c:v>0,0592</c:v>
                </c:pt>
                <c:pt idx="149">
                  <c:v>0,0596</c:v>
                </c:pt>
                <c:pt idx="150">
                  <c:v>0,06</c:v>
                </c:pt>
                <c:pt idx="151">
                  <c:v>0,0604</c:v>
                </c:pt>
                <c:pt idx="152">
                  <c:v>0,0608</c:v>
                </c:pt>
                <c:pt idx="153">
                  <c:v>0,0612</c:v>
                </c:pt>
                <c:pt idx="154">
                  <c:v>0,0616</c:v>
                </c:pt>
                <c:pt idx="155">
                  <c:v>0,062</c:v>
                </c:pt>
                <c:pt idx="156">
                  <c:v>0,0624</c:v>
                </c:pt>
                <c:pt idx="157">
                  <c:v>0,0628</c:v>
                </c:pt>
                <c:pt idx="158">
                  <c:v>0,0632</c:v>
                </c:pt>
                <c:pt idx="159">
                  <c:v>0,0636</c:v>
                </c:pt>
                <c:pt idx="160">
                  <c:v>0,064</c:v>
                </c:pt>
                <c:pt idx="161">
                  <c:v>0,0644</c:v>
                </c:pt>
                <c:pt idx="162">
                  <c:v>0,0648</c:v>
                </c:pt>
                <c:pt idx="163">
                  <c:v>0,0652</c:v>
                </c:pt>
                <c:pt idx="164">
                  <c:v>0,0656</c:v>
                </c:pt>
                <c:pt idx="165">
                  <c:v>0,066</c:v>
                </c:pt>
                <c:pt idx="166">
                  <c:v>0,0664</c:v>
                </c:pt>
                <c:pt idx="167">
                  <c:v>0,0668</c:v>
                </c:pt>
                <c:pt idx="168">
                  <c:v>0,0672</c:v>
                </c:pt>
                <c:pt idx="169">
                  <c:v>0,0676</c:v>
                </c:pt>
                <c:pt idx="170">
                  <c:v>0,068</c:v>
                </c:pt>
                <c:pt idx="171">
                  <c:v>0,0684</c:v>
                </c:pt>
                <c:pt idx="172">
                  <c:v>0,0688</c:v>
                </c:pt>
                <c:pt idx="173">
                  <c:v>0,0692</c:v>
                </c:pt>
                <c:pt idx="174">
                  <c:v>0,0696</c:v>
                </c:pt>
                <c:pt idx="175">
                  <c:v>0,07</c:v>
                </c:pt>
                <c:pt idx="176">
                  <c:v>0,0704</c:v>
                </c:pt>
                <c:pt idx="177">
                  <c:v>0,0708</c:v>
                </c:pt>
                <c:pt idx="178">
                  <c:v>0,0712</c:v>
                </c:pt>
                <c:pt idx="179">
                  <c:v>0,0716</c:v>
                </c:pt>
                <c:pt idx="180">
                  <c:v>0,072</c:v>
                </c:pt>
                <c:pt idx="181">
                  <c:v>0,0724</c:v>
                </c:pt>
                <c:pt idx="182">
                  <c:v>0,0728</c:v>
                </c:pt>
                <c:pt idx="183">
                  <c:v>0,0732</c:v>
                </c:pt>
                <c:pt idx="184">
                  <c:v>0,0736</c:v>
                </c:pt>
                <c:pt idx="185">
                  <c:v>0,074</c:v>
                </c:pt>
                <c:pt idx="186">
                  <c:v>0,0744</c:v>
                </c:pt>
                <c:pt idx="187">
                  <c:v>0,0748</c:v>
                </c:pt>
                <c:pt idx="188">
                  <c:v>0,0752</c:v>
                </c:pt>
                <c:pt idx="189">
                  <c:v>0,0756</c:v>
                </c:pt>
                <c:pt idx="190">
                  <c:v>0,076</c:v>
                </c:pt>
                <c:pt idx="191">
                  <c:v>0,0764</c:v>
                </c:pt>
                <c:pt idx="192">
                  <c:v>0,0768</c:v>
                </c:pt>
                <c:pt idx="193">
                  <c:v>0,0772</c:v>
                </c:pt>
                <c:pt idx="194">
                  <c:v>0,0776</c:v>
                </c:pt>
                <c:pt idx="195">
                  <c:v>0,078</c:v>
                </c:pt>
                <c:pt idx="196">
                  <c:v>0,0784</c:v>
                </c:pt>
                <c:pt idx="197">
                  <c:v>0,0788</c:v>
                </c:pt>
                <c:pt idx="198">
                  <c:v>0,0792</c:v>
                </c:pt>
                <c:pt idx="199">
                  <c:v>0,0796</c:v>
                </c:pt>
                <c:pt idx="200">
                  <c:v>0,08</c:v>
                </c:pt>
                <c:pt idx="201">
                  <c:v>0,0804</c:v>
                </c:pt>
                <c:pt idx="202">
                  <c:v>0,0808</c:v>
                </c:pt>
                <c:pt idx="203">
                  <c:v>0,0812</c:v>
                </c:pt>
                <c:pt idx="204">
                  <c:v>0,0816</c:v>
                </c:pt>
                <c:pt idx="205">
                  <c:v>0,082</c:v>
                </c:pt>
                <c:pt idx="206">
                  <c:v>0,0824</c:v>
                </c:pt>
                <c:pt idx="207">
                  <c:v>0,0828</c:v>
                </c:pt>
                <c:pt idx="208">
                  <c:v>0,0832</c:v>
                </c:pt>
                <c:pt idx="209">
                  <c:v>0,0836</c:v>
                </c:pt>
                <c:pt idx="210">
                  <c:v>0,084</c:v>
                </c:pt>
                <c:pt idx="211">
                  <c:v>0,0844</c:v>
                </c:pt>
                <c:pt idx="212">
                  <c:v>0,0848</c:v>
                </c:pt>
                <c:pt idx="213">
                  <c:v>0,0852</c:v>
                </c:pt>
                <c:pt idx="214">
                  <c:v>0,0856</c:v>
                </c:pt>
                <c:pt idx="215">
                  <c:v>0,086</c:v>
                </c:pt>
                <c:pt idx="216">
                  <c:v>0,0864</c:v>
                </c:pt>
                <c:pt idx="217">
                  <c:v>0,0868</c:v>
                </c:pt>
                <c:pt idx="218">
                  <c:v>0,0872</c:v>
                </c:pt>
                <c:pt idx="219">
                  <c:v>0,0876</c:v>
                </c:pt>
                <c:pt idx="220">
                  <c:v>0,088</c:v>
                </c:pt>
                <c:pt idx="221">
                  <c:v>0,0884</c:v>
                </c:pt>
                <c:pt idx="222">
                  <c:v>0,0888</c:v>
                </c:pt>
                <c:pt idx="223">
                  <c:v>0,0892</c:v>
                </c:pt>
                <c:pt idx="224">
                  <c:v>0,0896</c:v>
                </c:pt>
                <c:pt idx="225">
                  <c:v>0,09</c:v>
                </c:pt>
                <c:pt idx="226">
                  <c:v>0,0904</c:v>
                </c:pt>
                <c:pt idx="227">
                  <c:v>0,0908</c:v>
                </c:pt>
                <c:pt idx="228">
                  <c:v>0,0912</c:v>
                </c:pt>
                <c:pt idx="229">
                  <c:v>0,0916</c:v>
                </c:pt>
                <c:pt idx="230">
                  <c:v>0,092</c:v>
                </c:pt>
                <c:pt idx="231">
                  <c:v>0,0924</c:v>
                </c:pt>
                <c:pt idx="232">
                  <c:v>0,0928</c:v>
                </c:pt>
                <c:pt idx="233">
                  <c:v>0,0932</c:v>
                </c:pt>
                <c:pt idx="234">
                  <c:v>0,0936</c:v>
                </c:pt>
                <c:pt idx="235">
                  <c:v>0,094</c:v>
                </c:pt>
                <c:pt idx="236">
                  <c:v>0,0944</c:v>
                </c:pt>
                <c:pt idx="237">
                  <c:v>0,0948</c:v>
                </c:pt>
                <c:pt idx="238">
                  <c:v>0,0952</c:v>
                </c:pt>
                <c:pt idx="239">
                  <c:v>0,0956</c:v>
                </c:pt>
                <c:pt idx="240">
                  <c:v>0,096</c:v>
                </c:pt>
                <c:pt idx="241">
                  <c:v>0,0964</c:v>
                </c:pt>
                <c:pt idx="242">
                  <c:v>0,0968</c:v>
                </c:pt>
                <c:pt idx="243">
                  <c:v>0,0972</c:v>
                </c:pt>
                <c:pt idx="244">
                  <c:v>0,0976</c:v>
                </c:pt>
                <c:pt idx="245">
                  <c:v>0,098</c:v>
                </c:pt>
                <c:pt idx="246">
                  <c:v>0,0984</c:v>
                </c:pt>
                <c:pt idx="247">
                  <c:v>0,0988</c:v>
                </c:pt>
                <c:pt idx="248">
                  <c:v>0,0992</c:v>
                </c:pt>
                <c:pt idx="249">
                  <c:v>0,0996</c:v>
                </c:pt>
                <c:pt idx="250">
                  <c:v>0,1</c:v>
                </c:pt>
                <c:pt idx="251">
                  <c:v>0,1004</c:v>
                </c:pt>
                <c:pt idx="252">
                  <c:v>0,1008</c:v>
                </c:pt>
                <c:pt idx="253">
                  <c:v>0,1012</c:v>
                </c:pt>
                <c:pt idx="254">
                  <c:v>0,1016</c:v>
                </c:pt>
                <c:pt idx="255">
                  <c:v>0,102</c:v>
                </c:pt>
                <c:pt idx="256">
                  <c:v>0,1024</c:v>
                </c:pt>
                <c:pt idx="257">
                  <c:v>0,1028</c:v>
                </c:pt>
                <c:pt idx="258">
                  <c:v>0,1032</c:v>
                </c:pt>
                <c:pt idx="259">
                  <c:v>0,1036</c:v>
                </c:pt>
                <c:pt idx="260">
                  <c:v>0,104</c:v>
                </c:pt>
                <c:pt idx="261">
                  <c:v>0,1044</c:v>
                </c:pt>
                <c:pt idx="262">
                  <c:v>0,1048</c:v>
                </c:pt>
                <c:pt idx="263">
                  <c:v>0,1052</c:v>
                </c:pt>
                <c:pt idx="264">
                  <c:v>0,1056</c:v>
                </c:pt>
                <c:pt idx="265">
                  <c:v>0,106</c:v>
                </c:pt>
                <c:pt idx="266">
                  <c:v>0,1064</c:v>
                </c:pt>
                <c:pt idx="267">
                  <c:v>0,1068</c:v>
                </c:pt>
                <c:pt idx="268">
                  <c:v>0,1072</c:v>
                </c:pt>
                <c:pt idx="269">
                  <c:v>0,1076</c:v>
                </c:pt>
                <c:pt idx="270">
                  <c:v>0,108</c:v>
                </c:pt>
                <c:pt idx="271">
                  <c:v>0,1084</c:v>
                </c:pt>
                <c:pt idx="272">
                  <c:v>0,1088</c:v>
                </c:pt>
                <c:pt idx="273">
                  <c:v>0,1092</c:v>
                </c:pt>
                <c:pt idx="274">
                  <c:v>0,1096</c:v>
                </c:pt>
                <c:pt idx="275">
                  <c:v>0,11</c:v>
                </c:pt>
                <c:pt idx="276">
                  <c:v>0,1104</c:v>
                </c:pt>
                <c:pt idx="277">
                  <c:v>0,1108</c:v>
                </c:pt>
                <c:pt idx="278">
                  <c:v>0,1112</c:v>
                </c:pt>
                <c:pt idx="279">
                  <c:v>0,1116</c:v>
                </c:pt>
                <c:pt idx="280">
                  <c:v>0,112</c:v>
                </c:pt>
                <c:pt idx="281">
                  <c:v>0,1124</c:v>
                </c:pt>
                <c:pt idx="282">
                  <c:v>0,1128</c:v>
                </c:pt>
                <c:pt idx="283">
                  <c:v>0,1132</c:v>
                </c:pt>
                <c:pt idx="284">
                  <c:v>0,1136</c:v>
                </c:pt>
                <c:pt idx="285">
                  <c:v>0,114</c:v>
                </c:pt>
                <c:pt idx="286">
                  <c:v>0,1144</c:v>
                </c:pt>
                <c:pt idx="287">
                  <c:v>0,1148</c:v>
                </c:pt>
                <c:pt idx="288">
                  <c:v>0,1152</c:v>
                </c:pt>
                <c:pt idx="289">
                  <c:v>0,1156</c:v>
                </c:pt>
                <c:pt idx="290">
                  <c:v>0,116</c:v>
                </c:pt>
                <c:pt idx="291">
                  <c:v>0,1164</c:v>
                </c:pt>
                <c:pt idx="292">
                  <c:v>0,1168</c:v>
                </c:pt>
                <c:pt idx="293">
                  <c:v>0,1172</c:v>
                </c:pt>
                <c:pt idx="294">
                  <c:v>0,1176</c:v>
                </c:pt>
                <c:pt idx="295">
                  <c:v>0,118</c:v>
                </c:pt>
                <c:pt idx="296">
                  <c:v>0,1184</c:v>
                </c:pt>
                <c:pt idx="297">
                  <c:v>0,1188</c:v>
                </c:pt>
                <c:pt idx="298">
                  <c:v>0,1192</c:v>
                </c:pt>
                <c:pt idx="299">
                  <c:v>0,1196</c:v>
                </c:pt>
                <c:pt idx="300">
                  <c:v>0,12</c:v>
                </c:pt>
                <c:pt idx="301">
                  <c:v>0,1204</c:v>
                </c:pt>
                <c:pt idx="302">
                  <c:v>0,1208</c:v>
                </c:pt>
                <c:pt idx="303">
                  <c:v>0,1212</c:v>
                </c:pt>
                <c:pt idx="304">
                  <c:v>0,1216</c:v>
                </c:pt>
                <c:pt idx="305">
                  <c:v>0,122</c:v>
                </c:pt>
                <c:pt idx="306">
                  <c:v>0,1224</c:v>
                </c:pt>
                <c:pt idx="307">
                  <c:v>0,1228</c:v>
                </c:pt>
                <c:pt idx="308">
                  <c:v>0,1232</c:v>
                </c:pt>
                <c:pt idx="309">
                  <c:v>0,1236</c:v>
                </c:pt>
                <c:pt idx="310">
                  <c:v>0,124</c:v>
                </c:pt>
                <c:pt idx="311">
                  <c:v>0,1244</c:v>
                </c:pt>
                <c:pt idx="312">
                  <c:v>0,1248</c:v>
                </c:pt>
                <c:pt idx="313">
                  <c:v>0,1252</c:v>
                </c:pt>
                <c:pt idx="314">
                  <c:v>0,1256</c:v>
                </c:pt>
                <c:pt idx="315">
                  <c:v>0,126</c:v>
                </c:pt>
                <c:pt idx="316">
                  <c:v>0,1264</c:v>
                </c:pt>
                <c:pt idx="317">
                  <c:v>0,1268</c:v>
                </c:pt>
                <c:pt idx="318">
                  <c:v>0,1272</c:v>
                </c:pt>
                <c:pt idx="319">
                  <c:v>0,1276</c:v>
                </c:pt>
                <c:pt idx="320">
                  <c:v>0,128</c:v>
                </c:pt>
                <c:pt idx="321">
                  <c:v>0,1284</c:v>
                </c:pt>
                <c:pt idx="322">
                  <c:v>0,1288</c:v>
                </c:pt>
                <c:pt idx="323">
                  <c:v>0,1292</c:v>
                </c:pt>
                <c:pt idx="324">
                  <c:v>0,1296</c:v>
                </c:pt>
                <c:pt idx="325">
                  <c:v>0,13</c:v>
                </c:pt>
                <c:pt idx="326">
                  <c:v>0,1304</c:v>
                </c:pt>
                <c:pt idx="327">
                  <c:v>0,1308</c:v>
                </c:pt>
                <c:pt idx="328">
                  <c:v>0,1312</c:v>
                </c:pt>
                <c:pt idx="329">
                  <c:v>0,1316</c:v>
                </c:pt>
                <c:pt idx="330">
                  <c:v>0,132</c:v>
                </c:pt>
                <c:pt idx="331">
                  <c:v>0,1324</c:v>
                </c:pt>
                <c:pt idx="332">
                  <c:v>0,1328</c:v>
                </c:pt>
                <c:pt idx="333">
                  <c:v>0,1332</c:v>
                </c:pt>
                <c:pt idx="334">
                  <c:v>0,1336</c:v>
                </c:pt>
                <c:pt idx="335">
                  <c:v>0,134</c:v>
                </c:pt>
                <c:pt idx="336">
                  <c:v>0,1344</c:v>
                </c:pt>
                <c:pt idx="337">
                  <c:v>0,1348</c:v>
                </c:pt>
                <c:pt idx="338">
                  <c:v>0,1352</c:v>
                </c:pt>
                <c:pt idx="339">
                  <c:v>0,1356</c:v>
                </c:pt>
                <c:pt idx="340">
                  <c:v>0,136</c:v>
                </c:pt>
                <c:pt idx="341">
                  <c:v>0,1364</c:v>
                </c:pt>
                <c:pt idx="342">
                  <c:v>0,1368</c:v>
                </c:pt>
                <c:pt idx="343">
                  <c:v>0,1372</c:v>
                </c:pt>
                <c:pt idx="344">
                  <c:v>0,1376</c:v>
                </c:pt>
                <c:pt idx="345">
                  <c:v>0,138</c:v>
                </c:pt>
                <c:pt idx="346">
                  <c:v>0,1384</c:v>
                </c:pt>
                <c:pt idx="347">
                  <c:v>0,1388</c:v>
                </c:pt>
                <c:pt idx="348">
                  <c:v>0,1392</c:v>
                </c:pt>
                <c:pt idx="349">
                  <c:v>0,1396</c:v>
                </c:pt>
                <c:pt idx="350">
                  <c:v>0,14</c:v>
                </c:pt>
                <c:pt idx="351">
                  <c:v>0,1404</c:v>
                </c:pt>
                <c:pt idx="352">
                  <c:v>0,1408</c:v>
                </c:pt>
                <c:pt idx="353">
                  <c:v>0,1412</c:v>
                </c:pt>
                <c:pt idx="354">
                  <c:v>0,1416</c:v>
                </c:pt>
                <c:pt idx="355">
                  <c:v>0,142</c:v>
                </c:pt>
                <c:pt idx="356">
                  <c:v>0,1424</c:v>
                </c:pt>
                <c:pt idx="357">
                  <c:v>0,1428</c:v>
                </c:pt>
                <c:pt idx="358">
                  <c:v>0,1432</c:v>
                </c:pt>
                <c:pt idx="359">
                  <c:v>0,1436</c:v>
                </c:pt>
                <c:pt idx="360">
                  <c:v>0,144</c:v>
                </c:pt>
                <c:pt idx="361">
                  <c:v>0,1444</c:v>
                </c:pt>
                <c:pt idx="362">
                  <c:v>0,1448</c:v>
                </c:pt>
                <c:pt idx="363">
                  <c:v>0,1452</c:v>
                </c:pt>
                <c:pt idx="364">
                  <c:v>0,1456</c:v>
                </c:pt>
                <c:pt idx="365">
                  <c:v>0,146</c:v>
                </c:pt>
                <c:pt idx="366">
                  <c:v>0,1464</c:v>
                </c:pt>
                <c:pt idx="367">
                  <c:v>0,1468</c:v>
                </c:pt>
                <c:pt idx="368">
                  <c:v>0,1472</c:v>
                </c:pt>
                <c:pt idx="369">
                  <c:v>0,1476</c:v>
                </c:pt>
                <c:pt idx="370">
                  <c:v>0,148</c:v>
                </c:pt>
                <c:pt idx="371">
                  <c:v>0,1484</c:v>
                </c:pt>
                <c:pt idx="372">
                  <c:v>0,1488</c:v>
                </c:pt>
                <c:pt idx="373">
                  <c:v>0,1492</c:v>
                </c:pt>
                <c:pt idx="374">
                  <c:v>0,1496</c:v>
                </c:pt>
                <c:pt idx="375">
                  <c:v>0,15</c:v>
                </c:pt>
                <c:pt idx="376">
                  <c:v>0,1504</c:v>
                </c:pt>
                <c:pt idx="377">
                  <c:v>0,1508</c:v>
                </c:pt>
                <c:pt idx="378">
                  <c:v>0,1512</c:v>
                </c:pt>
                <c:pt idx="379">
                  <c:v>0,1516</c:v>
                </c:pt>
                <c:pt idx="380">
                  <c:v>0,152</c:v>
                </c:pt>
                <c:pt idx="381">
                  <c:v>0,1524</c:v>
                </c:pt>
                <c:pt idx="382">
                  <c:v>0,1528</c:v>
                </c:pt>
                <c:pt idx="383">
                  <c:v>0,1532</c:v>
                </c:pt>
                <c:pt idx="384">
                  <c:v>0,1536</c:v>
                </c:pt>
                <c:pt idx="385">
                  <c:v>0,154</c:v>
                </c:pt>
                <c:pt idx="386">
                  <c:v>0,1544</c:v>
                </c:pt>
                <c:pt idx="387">
                  <c:v>0,1548</c:v>
                </c:pt>
                <c:pt idx="388">
                  <c:v>0,1552</c:v>
                </c:pt>
                <c:pt idx="389">
                  <c:v>0,1556</c:v>
                </c:pt>
                <c:pt idx="390">
                  <c:v>0,156</c:v>
                </c:pt>
                <c:pt idx="391">
                  <c:v>0,1564</c:v>
                </c:pt>
                <c:pt idx="392">
                  <c:v>0,1568</c:v>
                </c:pt>
                <c:pt idx="393">
                  <c:v>0,1572</c:v>
                </c:pt>
                <c:pt idx="394">
                  <c:v>0,1576</c:v>
                </c:pt>
                <c:pt idx="395">
                  <c:v>0,158</c:v>
                </c:pt>
                <c:pt idx="396">
                  <c:v>0,1584</c:v>
                </c:pt>
                <c:pt idx="397">
                  <c:v>0,1588</c:v>
                </c:pt>
                <c:pt idx="398">
                  <c:v>0,1592</c:v>
                </c:pt>
                <c:pt idx="399">
                  <c:v>0,1596</c:v>
                </c:pt>
                <c:pt idx="400">
                  <c:v>0,16</c:v>
                </c:pt>
                <c:pt idx="401">
                  <c:v>0,1604</c:v>
                </c:pt>
                <c:pt idx="402">
                  <c:v>0,1608</c:v>
                </c:pt>
                <c:pt idx="403">
                  <c:v>0,1612</c:v>
                </c:pt>
                <c:pt idx="404">
                  <c:v>0,1616</c:v>
                </c:pt>
                <c:pt idx="405">
                  <c:v>0,162</c:v>
                </c:pt>
                <c:pt idx="406">
                  <c:v>0,1624</c:v>
                </c:pt>
                <c:pt idx="407">
                  <c:v>0,1628</c:v>
                </c:pt>
                <c:pt idx="408">
                  <c:v>0,1632</c:v>
                </c:pt>
                <c:pt idx="409">
                  <c:v>0,1636</c:v>
                </c:pt>
                <c:pt idx="410">
                  <c:v>0,164</c:v>
                </c:pt>
                <c:pt idx="411">
                  <c:v>0,1644</c:v>
                </c:pt>
                <c:pt idx="412">
                  <c:v>0,1648</c:v>
                </c:pt>
                <c:pt idx="413">
                  <c:v>0,1652</c:v>
                </c:pt>
                <c:pt idx="414">
                  <c:v>0,1656</c:v>
                </c:pt>
                <c:pt idx="415">
                  <c:v>0,166</c:v>
                </c:pt>
                <c:pt idx="416">
                  <c:v>0,1664</c:v>
                </c:pt>
                <c:pt idx="417">
                  <c:v>0,1668</c:v>
                </c:pt>
                <c:pt idx="418">
                  <c:v>0,1672</c:v>
                </c:pt>
                <c:pt idx="419">
                  <c:v>0,1676</c:v>
                </c:pt>
                <c:pt idx="420">
                  <c:v>0,168</c:v>
                </c:pt>
                <c:pt idx="421">
                  <c:v>0,1684</c:v>
                </c:pt>
                <c:pt idx="422">
                  <c:v>0,1688</c:v>
                </c:pt>
                <c:pt idx="423">
                  <c:v>0,1692</c:v>
                </c:pt>
                <c:pt idx="424">
                  <c:v>0,1696</c:v>
                </c:pt>
                <c:pt idx="425">
                  <c:v>0,17</c:v>
                </c:pt>
                <c:pt idx="426">
                  <c:v>0,1704</c:v>
                </c:pt>
                <c:pt idx="427">
                  <c:v>0,1708</c:v>
                </c:pt>
                <c:pt idx="428">
                  <c:v>0,1712</c:v>
                </c:pt>
                <c:pt idx="429">
                  <c:v>0,1716</c:v>
                </c:pt>
                <c:pt idx="430">
                  <c:v>0,172</c:v>
                </c:pt>
                <c:pt idx="431">
                  <c:v>0,1724</c:v>
                </c:pt>
                <c:pt idx="432">
                  <c:v>0,1728</c:v>
                </c:pt>
                <c:pt idx="433">
                  <c:v>0,1732</c:v>
                </c:pt>
                <c:pt idx="434">
                  <c:v>0,1736</c:v>
                </c:pt>
                <c:pt idx="435">
                  <c:v>0,174</c:v>
                </c:pt>
                <c:pt idx="436">
                  <c:v>0,1744</c:v>
                </c:pt>
                <c:pt idx="437">
                  <c:v>0,1748</c:v>
                </c:pt>
                <c:pt idx="438">
                  <c:v>0,1752</c:v>
                </c:pt>
                <c:pt idx="439">
                  <c:v>0,1756</c:v>
                </c:pt>
                <c:pt idx="440">
                  <c:v>0,176</c:v>
                </c:pt>
                <c:pt idx="441">
                  <c:v>0,1764</c:v>
                </c:pt>
                <c:pt idx="442">
                  <c:v>0,1768</c:v>
                </c:pt>
                <c:pt idx="443">
                  <c:v>0,1772</c:v>
                </c:pt>
                <c:pt idx="444">
                  <c:v>0,1776</c:v>
                </c:pt>
                <c:pt idx="445">
                  <c:v>0,178</c:v>
                </c:pt>
                <c:pt idx="446">
                  <c:v>0,1784</c:v>
                </c:pt>
                <c:pt idx="447">
                  <c:v>0,1788</c:v>
                </c:pt>
                <c:pt idx="448">
                  <c:v>0,1792</c:v>
                </c:pt>
                <c:pt idx="449">
                  <c:v>0,1796</c:v>
                </c:pt>
                <c:pt idx="450">
                  <c:v>0,18</c:v>
                </c:pt>
                <c:pt idx="451">
                  <c:v>0,1804</c:v>
                </c:pt>
                <c:pt idx="452">
                  <c:v>0,1808</c:v>
                </c:pt>
                <c:pt idx="453">
                  <c:v>0,1812</c:v>
                </c:pt>
                <c:pt idx="454">
                  <c:v>0,1816</c:v>
                </c:pt>
                <c:pt idx="455">
                  <c:v>0,182</c:v>
                </c:pt>
                <c:pt idx="456">
                  <c:v>0,1824</c:v>
                </c:pt>
                <c:pt idx="457">
                  <c:v>0,1828</c:v>
                </c:pt>
                <c:pt idx="458">
                  <c:v>0,1832</c:v>
                </c:pt>
                <c:pt idx="459">
                  <c:v>0,1836</c:v>
                </c:pt>
                <c:pt idx="460">
                  <c:v>0,184</c:v>
                </c:pt>
                <c:pt idx="461">
                  <c:v>0,1844</c:v>
                </c:pt>
                <c:pt idx="462">
                  <c:v>0,1848</c:v>
                </c:pt>
                <c:pt idx="463">
                  <c:v>0,1852</c:v>
                </c:pt>
                <c:pt idx="464">
                  <c:v>0,1856</c:v>
                </c:pt>
                <c:pt idx="465">
                  <c:v>0,186</c:v>
                </c:pt>
                <c:pt idx="466">
                  <c:v>0,1864</c:v>
                </c:pt>
                <c:pt idx="467">
                  <c:v>0,1868</c:v>
                </c:pt>
                <c:pt idx="468">
                  <c:v>0,1872</c:v>
                </c:pt>
                <c:pt idx="469">
                  <c:v>0,1876</c:v>
                </c:pt>
                <c:pt idx="470">
                  <c:v>0,188</c:v>
                </c:pt>
                <c:pt idx="471">
                  <c:v>0,1884</c:v>
                </c:pt>
                <c:pt idx="472">
                  <c:v>0,1888</c:v>
                </c:pt>
                <c:pt idx="473">
                  <c:v>0,1892</c:v>
                </c:pt>
                <c:pt idx="474">
                  <c:v>0,1896</c:v>
                </c:pt>
                <c:pt idx="475">
                  <c:v>0,19</c:v>
                </c:pt>
                <c:pt idx="476">
                  <c:v>0,1904</c:v>
                </c:pt>
                <c:pt idx="477">
                  <c:v>0,1908</c:v>
                </c:pt>
                <c:pt idx="478">
                  <c:v>0,1912</c:v>
                </c:pt>
                <c:pt idx="479">
                  <c:v>0,1916</c:v>
                </c:pt>
                <c:pt idx="480">
                  <c:v>0,192</c:v>
                </c:pt>
                <c:pt idx="481">
                  <c:v>0,1924</c:v>
                </c:pt>
                <c:pt idx="482">
                  <c:v>0,1928</c:v>
                </c:pt>
                <c:pt idx="483">
                  <c:v>0,1932</c:v>
                </c:pt>
                <c:pt idx="484">
                  <c:v>0,1936</c:v>
                </c:pt>
                <c:pt idx="485">
                  <c:v>0,194</c:v>
                </c:pt>
                <c:pt idx="486">
                  <c:v>0,1944</c:v>
                </c:pt>
                <c:pt idx="487">
                  <c:v>0,1948</c:v>
                </c:pt>
                <c:pt idx="488">
                  <c:v>0,1952</c:v>
                </c:pt>
                <c:pt idx="489">
                  <c:v>0,1956</c:v>
                </c:pt>
                <c:pt idx="490">
                  <c:v>0,196</c:v>
                </c:pt>
                <c:pt idx="491">
                  <c:v>0,1964</c:v>
                </c:pt>
                <c:pt idx="492">
                  <c:v>0,1968</c:v>
                </c:pt>
                <c:pt idx="493">
                  <c:v>0,1972</c:v>
                </c:pt>
                <c:pt idx="494">
                  <c:v>0,1976</c:v>
                </c:pt>
                <c:pt idx="495">
                  <c:v>0,198</c:v>
                </c:pt>
                <c:pt idx="496">
                  <c:v>0,1984</c:v>
                </c:pt>
                <c:pt idx="497">
                  <c:v>0,1988</c:v>
                </c:pt>
                <c:pt idx="498">
                  <c:v>0,1992</c:v>
                </c:pt>
                <c:pt idx="499">
                  <c:v>0,1996</c:v>
                </c:pt>
                <c:pt idx="500">
                  <c:v>0,2</c:v>
                </c:pt>
                <c:pt idx="501">
                  <c:v>0,2004</c:v>
                </c:pt>
                <c:pt idx="502">
                  <c:v>0,2008</c:v>
                </c:pt>
                <c:pt idx="503">
                  <c:v>0,2012</c:v>
                </c:pt>
                <c:pt idx="504">
                  <c:v>0,2016</c:v>
                </c:pt>
                <c:pt idx="505">
                  <c:v>0,202</c:v>
                </c:pt>
                <c:pt idx="506">
                  <c:v>0,2024</c:v>
                </c:pt>
                <c:pt idx="507">
                  <c:v>0,2028</c:v>
                </c:pt>
                <c:pt idx="508">
                  <c:v>0,2032</c:v>
                </c:pt>
                <c:pt idx="509">
                  <c:v>0,2036</c:v>
                </c:pt>
                <c:pt idx="510">
                  <c:v>0,204</c:v>
                </c:pt>
                <c:pt idx="511">
                  <c:v>0,2044</c:v>
                </c:pt>
                <c:pt idx="512">
                  <c:v>0,2048</c:v>
                </c:pt>
                <c:pt idx="513">
                  <c:v>0,2052</c:v>
                </c:pt>
                <c:pt idx="514">
                  <c:v>0,2056</c:v>
                </c:pt>
                <c:pt idx="515">
                  <c:v>0,206</c:v>
                </c:pt>
                <c:pt idx="516">
                  <c:v>0,2064</c:v>
                </c:pt>
                <c:pt idx="517">
                  <c:v>0,2068</c:v>
                </c:pt>
                <c:pt idx="518">
                  <c:v>0,2072</c:v>
                </c:pt>
                <c:pt idx="519">
                  <c:v>0,2076</c:v>
                </c:pt>
                <c:pt idx="520">
                  <c:v>0,208</c:v>
                </c:pt>
                <c:pt idx="521">
                  <c:v>0,2084</c:v>
                </c:pt>
                <c:pt idx="522">
                  <c:v>0,2088</c:v>
                </c:pt>
                <c:pt idx="523">
                  <c:v>0,2092</c:v>
                </c:pt>
                <c:pt idx="524">
                  <c:v>0,2096</c:v>
                </c:pt>
                <c:pt idx="525">
                  <c:v>0,21</c:v>
                </c:pt>
                <c:pt idx="526">
                  <c:v>0,2104</c:v>
                </c:pt>
                <c:pt idx="527">
                  <c:v>0,2108</c:v>
                </c:pt>
                <c:pt idx="528">
                  <c:v>0,2112</c:v>
                </c:pt>
                <c:pt idx="529">
                  <c:v>0,2116</c:v>
                </c:pt>
                <c:pt idx="530">
                  <c:v>0,212</c:v>
                </c:pt>
                <c:pt idx="531">
                  <c:v>0,2124</c:v>
                </c:pt>
                <c:pt idx="532">
                  <c:v>0,2128</c:v>
                </c:pt>
                <c:pt idx="533">
                  <c:v>0,2132</c:v>
                </c:pt>
                <c:pt idx="534">
                  <c:v>0,2136</c:v>
                </c:pt>
                <c:pt idx="535">
                  <c:v>0,214</c:v>
                </c:pt>
                <c:pt idx="536">
                  <c:v>0,2144</c:v>
                </c:pt>
                <c:pt idx="537">
                  <c:v>0,2148</c:v>
                </c:pt>
                <c:pt idx="538">
                  <c:v>0,2152</c:v>
                </c:pt>
                <c:pt idx="539">
                  <c:v>0,2156</c:v>
                </c:pt>
                <c:pt idx="540">
                  <c:v>0,216</c:v>
                </c:pt>
                <c:pt idx="541">
                  <c:v>0,2164</c:v>
                </c:pt>
                <c:pt idx="542">
                  <c:v>0,2168</c:v>
                </c:pt>
                <c:pt idx="543">
                  <c:v>0,2172</c:v>
                </c:pt>
                <c:pt idx="544">
                  <c:v>0,2176</c:v>
                </c:pt>
                <c:pt idx="545">
                  <c:v>0,218</c:v>
                </c:pt>
                <c:pt idx="546">
                  <c:v>0,2184</c:v>
                </c:pt>
                <c:pt idx="547">
                  <c:v>0,2188</c:v>
                </c:pt>
                <c:pt idx="548">
                  <c:v>0,2192</c:v>
                </c:pt>
                <c:pt idx="549">
                  <c:v>0,2196</c:v>
                </c:pt>
                <c:pt idx="550">
                  <c:v>0,22</c:v>
                </c:pt>
                <c:pt idx="551">
                  <c:v>0,2204</c:v>
                </c:pt>
                <c:pt idx="552">
                  <c:v>0,2208</c:v>
                </c:pt>
                <c:pt idx="553">
                  <c:v>0,2212</c:v>
                </c:pt>
                <c:pt idx="554">
                  <c:v>0,2216</c:v>
                </c:pt>
                <c:pt idx="555">
                  <c:v>0,222</c:v>
                </c:pt>
                <c:pt idx="556">
                  <c:v>0,2224</c:v>
                </c:pt>
                <c:pt idx="557">
                  <c:v>0,2228</c:v>
                </c:pt>
                <c:pt idx="558">
                  <c:v>0,2232</c:v>
                </c:pt>
                <c:pt idx="559">
                  <c:v>0,2236</c:v>
                </c:pt>
                <c:pt idx="560">
                  <c:v>0,224</c:v>
                </c:pt>
                <c:pt idx="561">
                  <c:v>0,2244</c:v>
                </c:pt>
                <c:pt idx="562">
                  <c:v>0,2248</c:v>
                </c:pt>
                <c:pt idx="563">
                  <c:v>0,2252</c:v>
                </c:pt>
                <c:pt idx="564">
                  <c:v>0,2256</c:v>
                </c:pt>
                <c:pt idx="565">
                  <c:v>0,226</c:v>
                </c:pt>
                <c:pt idx="566">
                  <c:v>0,2264</c:v>
                </c:pt>
                <c:pt idx="567">
                  <c:v>0,2268</c:v>
                </c:pt>
                <c:pt idx="568">
                  <c:v>0,2272</c:v>
                </c:pt>
                <c:pt idx="569">
                  <c:v>0,2276</c:v>
                </c:pt>
                <c:pt idx="570">
                  <c:v>0,228</c:v>
                </c:pt>
                <c:pt idx="571">
                  <c:v>0,2284</c:v>
                </c:pt>
                <c:pt idx="572">
                  <c:v>0,2288</c:v>
                </c:pt>
                <c:pt idx="573">
                  <c:v>0,2292</c:v>
                </c:pt>
                <c:pt idx="574">
                  <c:v>0,2296</c:v>
                </c:pt>
                <c:pt idx="575">
                  <c:v>0,23</c:v>
                </c:pt>
                <c:pt idx="576">
                  <c:v>0,2304</c:v>
                </c:pt>
                <c:pt idx="577">
                  <c:v>0,2308</c:v>
                </c:pt>
                <c:pt idx="578">
                  <c:v>0,2312</c:v>
                </c:pt>
                <c:pt idx="579">
                  <c:v>0,2316</c:v>
                </c:pt>
                <c:pt idx="580">
                  <c:v>0,232</c:v>
                </c:pt>
                <c:pt idx="581">
                  <c:v>0,2324</c:v>
                </c:pt>
                <c:pt idx="582">
                  <c:v>0,2328</c:v>
                </c:pt>
                <c:pt idx="583">
                  <c:v>0,2332</c:v>
                </c:pt>
                <c:pt idx="584">
                  <c:v>0,2336</c:v>
                </c:pt>
                <c:pt idx="585">
                  <c:v>0,234</c:v>
                </c:pt>
                <c:pt idx="586">
                  <c:v>0,2344</c:v>
                </c:pt>
                <c:pt idx="587">
                  <c:v>0,2348</c:v>
                </c:pt>
                <c:pt idx="588">
                  <c:v>0,2352</c:v>
                </c:pt>
                <c:pt idx="589">
                  <c:v>0,2356</c:v>
                </c:pt>
                <c:pt idx="590">
                  <c:v>0,236</c:v>
                </c:pt>
                <c:pt idx="591">
                  <c:v>0,2364</c:v>
                </c:pt>
                <c:pt idx="592">
                  <c:v>0,2368</c:v>
                </c:pt>
                <c:pt idx="593">
                  <c:v>0,2372</c:v>
                </c:pt>
                <c:pt idx="594">
                  <c:v>0,2376</c:v>
                </c:pt>
                <c:pt idx="595">
                  <c:v>0,238</c:v>
                </c:pt>
                <c:pt idx="596">
                  <c:v>0,2384</c:v>
                </c:pt>
                <c:pt idx="597">
                  <c:v>0,2388</c:v>
                </c:pt>
                <c:pt idx="598">
                  <c:v>0,2392</c:v>
                </c:pt>
                <c:pt idx="599">
                  <c:v>0,2396</c:v>
                </c:pt>
                <c:pt idx="600">
                  <c:v>0,24</c:v>
                </c:pt>
                <c:pt idx="601">
                  <c:v>0,2404</c:v>
                </c:pt>
                <c:pt idx="602">
                  <c:v>0,2408</c:v>
                </c:pt>
                <c:pt idx="603">
                  <c:v>0,2412</c:v>
                </c:pt>
                <c:pt idx="604">
                  <c:v>0,2416</c:v>
                </c:pt>
                <c:pt idx="605">
                  <c:v>0,242</c:v>
                </c:pt>
                <c:pt idx="606">
                  <c:v>0,2424</c:v>
                </c:pt>
                <c:pt idx="607">
                  <c:v>0,2428</c:v>
                </c:pt>
                <c:pt idx="608">
                  <c:v>0,2432</c:v>
                </c:pt>
                <c:pt idx="609">
                  <c:v>0,2436</c:v>
                </c:pt>
                <c:pt idx="610">
                  <c:v>0,244</c:v>
                </c:pt>
                <c:pt idx="611">
                  <c:v>0,2444</c:v>
                </c:pt>
                <c:pt idx="612">
                  <c:v>0,2448</c:v>
                </c:pt>
                <c:pt idx="613">
                  <c:v>0,2452</c:v>
                </c:pt>
                <c:pt idx="614">
                  <c:v>0,2456</c:v>
                </c:pt>
                <c:pt idx="615">
                  <c:v>0,246</c:v>
                </c:pt>
                <c:pt idx="616">
                  <c:v>0,2464</c:v>
                </c:pt>
                <c:pt idx="617">
                  <c:v>0,2468</c:v>
                </c:pt>
                <c:pt idx="618">
                  <c:v>0,2472</c:v>
                </c:pt>
                <c:pt idx="619">
                  <c:v>0,2476</c:v>
                </c:pt>
                <c:pt idx="620">
                  <c:v>0,248</c:v>
                </c:pt>
                <c:pt idx="621">
                  <c:v>0,2484</c:v>
                </c:pt>
                <c:pt idx="622">
                  <c:v>0,2488</c:v>
                </c:pt>
                <c:pt idx="623">
                  <c:v>0,2492</c:v>
                </c:pt>
                <c:pt idx="624">
                  <c:v>0,2496</c:v>
                </c:pt>
                <c:pt idx="625">
                  <c:v>0,25</c:v>
                </c:pt>
                <c:pt idx="626">
                  <c:v>0,2504</c:v>
                </c:pt>
                <c:pt idx="627">
                  <c:v>0,2508</c:v>
                </c:pt>
                <c:pt idx="628">
                  <c:v>0,2512</c:v>
                </c:pt>
                <c:pt idx="629">
                  <c:v>0,2516</c:v>
                </c:pt>
                <c:pt idx="630">
                  <c:v>0,252</c:v>
                </c:pt>
                <c:pt idx="631">
                  <c:v>0,2524</c:v>
                </c:pt>
                <c:pt idx="632">
                  <c:v>0,2528</c:v>
                </c:pt>
                <c:pt idx="633">
                  <c:v>0,2532</c:v>
                </c:pt>
                <c:pt idx="634">
                  <c:v>0,2536</c:v>
                </c:pt>
                <c:pt idx="635">
                  <c:v>0,254</c:v>
                </c:pt>
                <c:pt idx="636">
                  <c:v>0,2544</c:v>
                </c:pt>
                <c:pt idx="637">
                  <c:v>0,2548</c:v>
                </c:pt>
                <c:pt idx="638">
                  <c:v>0,2552</c:v>
                </c:pt>
                <c:pt idx="639">
                  <c:v>0,2556</c:v>
                </c:pt>
                <c:pt idx="640">
                  <c:v>0,256</c:v>
                </c:pt>
                <c:pt idx="641">
                  <c:v>0,2564</c:v>
                </c:pt>
                <c:pt idx="642">
                  <c:v>0,2568</c:v>
                </c:pt>
                <c:pt idx="643">
                  <c:v>0,2572</c:v>
                </c:pt>
                <c:pt idx="644">
                  <c:v>0,2576</c:v>
                </c:pt>
                <c:pt idx="645">
                  <c:v>0,258</c:v>
                </c:pt>
                <c:pt idx="646">
                  <c:v>0,2584</c:v>
                </c:pt>
                <c:pt idx="647">
                  <c:v>0,2588</c:v>
                </c:pt>
                <c:pt idx="648">
                  <c:v>0,2592</c:v>
                </c:pt>
                <c:pt idx="649">
                  <c:v>0,2596</c:v>
                </c:pt>
                <c:pt idx="650">
                  <c:v>0,26</c:v>
                </c:pt>
                <c:pt idx="651">
                  <c:v>0,2604</c:v>
                </c:pt>
                <c:pt idx="652">
                  <c:v>0,2608</c:v>
                </c:pt>
                <c:pt idx="653">
                  <c:v>0,2612</c:v>
                </c:pt>
                <c:pt idx="654">
                  <c:v>0,2616</c:v>
                </c:pt>
                <c:pt idx="655">
                  <c:v>0,262</c:v>
                </c:pt>
                <c:pt idx="656">
                  <c:v>0,2624</c:v>
                </c:pt>
                <c:pt idx="657">
                  <c:v>0,2628</c:v>
                </c:pt>
                <c:pt idx="658">
                  <c:v>0,2632</c:v>
                </c:pt>
                <c:pt idx="659">
                  <c:v>0,2636</c:v>
                </c:pt>
                <c:pt idx="660">
                  <c:v>0,264</c:v>
                </c:pt>
                <c:pt idx="661">
                  <c:v>0,2644</c:v>
                </c:pt>
                <c:pt idx="662">
                  <c:v>0,2648</c:v>
                </c:pt>
                <c:pt idx="663">
                  <c:v>0,2652</c:v>
                </c:pt>
                <c:pt idx="664">
                  <c:v>0,2656</c:v>
                </c:pt>
                <c:pt idx="665">
                  <c:v>0,266</c:v>
                </c:pt>
                <c:pt idx="666">
                  <c:v>0,2664</c:v>
                </c:pt>
                <c:pt idx="667">
                  <c:v>0,2668</c:v>
                </c:pt>
                <c:pt idx="668">
                  <c:v>0,2672</c:v>
                </c:pt>
                <c:pt idx="669">
                  <c:v>0,2676</c:v>
                </c:pt>
                <c:pt idx="670">
                  <c:v>0,268</c:v>
                </c:pt>
                <c:pt idx="671">
                  <c:v>0,2684</c:v>
                </c:pt>
                <c:pt idx="672">
                  <c:v>0,2688</c:v>
                </c:pt>
                <c:pt idx="673">
                  <c:v>0,2692</c:v>
                </c:pt>
                <c:pt idx="674">
                  <c:v>0,2696</c:v>
                </c:pt>
                <c:pt idx="675">
                  <c:v>0,27</c:v>
                </c:pt>
                <c:pt idx="676">
                  <c:v>0,2704</c:v>
                </c:pt>
                <c:pt idx="677">
                  <c:v>0,2708</c:v>
                </c:pt>
                <c:pt idx="678">
                  <c:v>0,2712</c:v>
                </c:pt>
                <c:pt idx="679">
                  <c:v>0,2716</c:v>
                </c:pt>
                <c:pt idx="680">
                  <c:v>0,272</c:v>
                </c:pt>
                <c:pt idx="681">
                  <c:v>0,2724</c:v>
                </c:pt>
                <c:pt idx="682">
                  <c:v>0,2728</c:v>
                </c:pt>
                <c:pt idx="683">
                  <c:v>0,2732</c:v>
                </c:pt>
                <c:pt idx="684">
                  <c:v>0,2736</c:v>
                </c:pt>
                <c:pt idx="685">
                  <c:v>0,274</c:v>
                </c:pt>
                <c:pt idx="686">
                  <c:v>0,2744</c:v>
                </c:pt>
                <c:pt idx="687">
                  <c:v>0,2748</c:v>
                </c:pt>
                <c:pt idx="688">
                  <c:v>0,2752</c:v>
                </c:pt>
                <c:pt idx="689">
                  <c:v>0,2756</c:v>
                </c:pt>
                <c:pt idx="690">
                  <c:v>0,276</c:v>
                </c:pt>
                <c:pt idx="691">
                  <c:v>0,2764</c:v>
                </c:pt>
                <c:pt idx="692">
                  <c:v>0,2768</c:v>
                </c:pt>
                <c:pt idx="693">
                  <c:v>0,2772</c:v>
                </c:pt>
                <c:pt idx="694">
                  <c:v>0,2776</c:v>
                </c:pt>
                <c:pt idx="695">
                  <c:v>0,278</c:v>
                </c:pt>
                <c:pt idx="696">
                  <c:v>0,2784</c:v>
                </c:pt>
                <c:pt idx="697">
                  <c:v>0,2788</c:v>
                </c:pt>
                <c:pt idx="698">
                  <c:v>0,2792</c:v>
                </c:pt>
                <c:pt idx="699">
                  <c:v>0,2796</c:v>
                </c:pt>
                <c:pt idx="700">
                  <c:v>0,28</c:v>
                </c:pt>
                <c:pt idx="701">
                  <c:v>0,2804</c:v>
                </c:pt>
                <c:pt idx="702">
                  <c:v>0,2808</c:v>
                </c:pt>
                <c:pt idx="703">
                  <c:v>0,2812</c:v>
                </c:pt>
                <c:pt idx="704">
                  <c:v>0,2816</c:v>
                </c:pt>
                <c:pt idx="705">
                  <c:v>0,282</c:v>
                </c:pt>
                <c:pt idx="706">
                  <c:v>0,2824</c:v>
                </c:pt>
                <c:pt idx="707">
                  <c:v>0,2828</c:v>
                </c:pt>
                <c:pt idx="708">
                  <c:v>0,2832</c:v>
                </c:pt>
                <c:pt idx="709">
                  <c:v>0,2836</c:v>
                </c:pt>
                <c:pt idx="710">
                  <c:v>0,284</c:v>
                </c:pt>
                <c:pt idx="711">
                  <c:v>0,2844</c:v>
                </c:pt>
                <c:pt idx="712">
                  <c:v>0,2848</c:v>
                </c:pt>
                <c:pt idx="713">
                  <c:v>0,2852</c:v>
                </c:pt>
                <c:pt idx="714">
                  <c:v>0,2856</c:v>
                </c:pt>
                <c:pt idx="715">
                  <c:v>0,286</c:v>
                </c:pt>
                <c:pt idx="716">
                  <c:v>0,2864</c:v>
                </c:pt>
                <c:pt idx="717">
                  <c:v>0,2868</c:v>
                </c:pt>
                <c:pt idx="718">
                  <c:v>0,2872</c:v>
                </c:pt>
                <c:pt idx="719">
                  <c:v>0,2876</c:v>
                </c:pt>
                <c:pt idx="720">
                  <c:v>0,288</c:v>
                </c:pt>
                <c:pt idx="721">
                  <c:v>0,2884</c:v>
                </c:pt>
                <c:pt idx="722">
                  <c:v>0,2888</c:v>
                </c:pt>
                <c:pt idx="723">
                  <c:v>0,2892</c:v>
                </c:pt>
                <c:pt idx="724">
                  <c:v>0,2896</c:v>
                </c:pt>
                <c:pt idx="725">
                  <c:v>0,29</c:v>
                </c:pt>
                <c:pt idx="726">
                  <c:v>0,2904</c:v>
                </c:pt>
                <c:pt idx="727">
                  <c:v>0,2908</c:v>
                </c:pt>
                <c:pt idx="728">
                  <c:v>0,2912</c:v>
                </c:pt>
                <c:pt idx="729">
                  <c:v>0,2916</c:v>
                </c:pt>
                <c:pt idx="730">
                  <c:v>0,292</c:v>
                </c:pt>
                <c:pt idx="731">
                  <c:v>0,2924</c:v>
                </c:pt>
                <c:pt idx="732">
                  <c:v>0,2928</c:v>
                </c:pt>
                <c:pt idx="733">
                  <c:v>0,2932</c:v>
                </c:pt>
                <c:pt idx="734">
                  <c:v>0,2936</c:v>
                </c:pt>
                <c:pt idx="735">
                  <c:v>0,294</c:v>
                </c:pt>
                <c:pt idx="736">
                  <c:v>0,2944</c:v>
                </c:pt>
                <c:pt idx="737">
                  <c:v>0,2948</c:v>
                </c:pt>
                <c:pt idx="738">
                  <c:v>0,2952</c:v>
                </c:pt>
                <c:pt idx="739">
                  <c:v>0,2956</c:v>
                </c:pt>
                <c:pt idx="740">
                  <c:v>0,296</c:v>
                </c:pt>
                <c:pt idx="741">
                  <c:v>0,2964</c:v>
                </c:pt>
                <c:pt idx="742">
                  <c:v>0,2968</c:v>
                </c:pt>
                <c:pt idx="743">
                  <c:v>0,2972</c:v>
                </c:pt>
                <c:pt idx="744">
                  <c:v>0,2976</c:v>
                </c:pt>
                <c:pt idx="745">
                  <c:v>0,298</c:v>
                </c:pt>
                <c:pt idx="746">
                  <c:v>0,2984</c:v>
                </c:pt>
                <c:pt idx="747">
                  <c:v>0,2988</c:v>
                </c:pt>
                <c:pt idx="748">
                  <c:v>0,2992</c:v>
                </c:pt>
                <c:pt idx="749">
                  <c:v>0,2996</c:v>
                </c:pt>
                <c:pt idx="750">
                  <c:v>0,3</c:v>
                </c:pt>
                <c:pt idx="751">
                  <c:v>0,3004</c:v>
                </c:pt>
                <c:pt idx="752">
                  <c:v>0,3008</c:v>
                </c:pt>
                <c:pt idx="753">
                  <c:v>0,3012</c:v>
                </c:pt>
                <c:pt idx="754">
                  <c:v>0,3016</c:v>
                </c:pt>
                <c:pt idx="755">
                  <c:v>0,302</c:v>
                </c:pt>
                <c:pt idx="756">
                  <c:v>0,3024</c:v>
                </c:pt>
                <c:pt idx="757">
                  <c:v>0,3028</c:v>
                </c:pt>
                <c:pt idx="758">
                  <c:v>0,3032</c:v>
                </c:pt>
                <c:pt idx="759">
                  <c:v>0,3036</c:v>
                </c:pt>
                <c:pt idx="760">
                  <c:v>0,304</c:v>
                </c:pt>
                <c:pt idx="761">
                  <c:v>0,3044</c:v>
                </c:pt>
                <c:pt idx="762">
                  <c:v>0,3048</c:v>
                </c:pt>
                <c:pt idx="763">
                  <c:v>0,3052</c:v>
                </c:pt>
                <c:pt idx="764">
                  <c:v>0,3056</c:v>
                </c:pt>
                <c:pt idx="765">
                  <c:v>0,306</c:v>
                </c:pt>
                <c:pt idx="766">
                  <c:v>0,3064</c:v>
                </c:pt>
                <c:pt idx="767">
                  <c:v>0,3068</c:v>
                </c:pt>
                <c:pt idx="768">
                  <c:v>0,3072</c:v>
                </c:pt>
                <c:pt idx="769">
                  <c:v>0,3076</c:v>
                </c:pt>
                <c:pt idx="770">
                  <c:v>0,308</c:v>
                </c:pt>
                <c:pt idx="771">
                  <c:v>0,3084</c:v>
                </c:pt>
                <c:pt idx="772">
                  <c:v>0,3088</c:v>
                </c:pt>
                <c:pt idx="773">
                  <c:v>0,3092</c:v>
                </c:pt>
                <c:pt idx="774">
                  <c:v>0,3096</c:v>
                </c:pt>
                <c:pt idx="775">
                  <c:v>0,31</c:v>
                </c:pt>
                <c:pt idx="776">
                  <c:v>0,3104</c:v>
                </c:pt>
                <c:pt idx="777">
                  <c:v>0,3108</c:v>
                </c:pt>
                <c:pt idx="778">
                  <c:v>0,3112</c:v>
                </c:pt>
                <c:pt idx="779">
                  <c:v>0,3116</c:v>
                </c:pt>
                <c:pt idx="780">
                  <c:v>0,312</c:v>
                </c:pt>
                <c:pt idx="781">
                  <c:v>0,3124</c:v>
                </c:pt>
                <c:pt idx="782">
                  <c:v>0,3128</c:v>
                </c:pt>
                <c:pt idx="783">
                  <c:v>0,3132</c:v>
                </c:pt>
                <c:pt idx="784">
                  <c:v>0,3136</c:v>
                </c:pt>
                <c:pt idx="785">
                  <c:v>0,314</c:v>
                </c:pt>
                <c:pt idx="786">
                  <c:v>0,3144</c:v>
                </c:pt>
                <c:pt idx="787">
                  <c:v>0,3148</c:v>
                </c:pt>
                <c:pt idx="788">
                  <c:v>0,3152</c:v>
                </c:pt>
                <c:pt idx="789">
                  <c:v>0,3156</c:v>
                </c:pt>
                <c:pt idx="790">
                  <c:v>0,316</c:v>
                </c:pt>
                <c:pt idx="791">
                  <c:v>0,3164</c:v>
                </c:pt>
                <c:pt idx="792">
                  <c:v>0,3168</c:v>
                </c:pt>
                <c:pt idx="793">
                  <c:v>0,3172</c:v>
                </c:pt>
                <c:pt idx="794">
                  <c:v>0,3176</c:v>
                </c:pt>
                <c:pt idx="795">
                  <c:v>0,318</c:v>
                </c:pt>
                <c:pt idx="796">
                  <c:v>0,3184</c:v>
                </c:pt>
                <c:pt idx="797">
                  <c:v>0,3188</c:v>
                </c:pt>
                <c:pt idx="798">
                  <c:v>0,3192</c:v>
                </c:pt>
                <c:pt idx="799">
                  <c:v>0,3196</c:v>
                </c:pt>
                <c:pt idx="800">
                  <c:v>0,32</c:v>
                </c:pt>
                <c:pt idx="801">
                  <c:v>0,3204</c:v>
                </c:pt>
                <c:pt idx="802">
                  <c:v>0,3208</c:v>
                </c:pt>
                <c:pt idx="803">
                  <c:v>0,3212</c:v>
                </c:pt>
                <c:pt idx="804">
                  <c:v>0,3216</c:v>
                </c:pt>
                <c:pt idx="805">
                  <c:v>0,322</c:v>
                </c:pt>
                <c:pt idx="806">
                  <c:v>0,3224</c:v>
                </c:pt>
                <c:pt idx="807">
                  <c:v>0,3228</c:v>
                </c:pt>
                <c:pt idx="808">
                  <c:v>0,3232</c:v>
                </c:pt>
                <c:pt idx="809">
                  <c:v>0,3236</c:v>
                </c:pt>
                <c:pt idx="810">
                  <c:v>0,324</c:v>
                </c:pt>
                <c:pt idx="811">
                  <c:v>0,3244</c:v>
                </c:pt>
                <c:pt idx="812">
                  <c:v>0,3248</c:v>
                </c:pt>
                <c:pt idx="813">
                  <c:v>0,3252</c:v>
                </c:pt>
                <c:pt idx="814">
                  <c:v>0,3256</c:v>
                </c:pt>
                <c:pt idx="815">
                  <c:v>0,326</c:v>
                </c:pt>
                <c:pt idx="816">
                  <c:v>0,3264</c:v>
                </c:pt>
                <c:pt idx="817">
                  <c:v>0,3268</c:v>
                </c:pt>
                <c:pt idx="818">
                  <c:v>0,3272</c:v>
                </c:pt>
                <c:pt idx="819">
                  <c:v>0,3276</c:v>
                </c:pt>
                <c:pt idx="820">
                  <c:v>0,328</c:v>
                </c:pt>
                <c:pt idx="821">
                  <c:v>0,3284</c:v>
                </c:pt>
                <c:pt idx="822">
                  <c:v>0,3288</c:v>
                </c:pt>
                <c:pt idx="823">
                  <c:v>0,3292</c:v>
                </c:pt>
                <c:pt idx="824">
                  <c:v>0,3296</c:v>
                </c:pt>
                <c:pt idx="825">
                  <c:v>0,33</c:v>
                </c:pt>
                <c:pt idx="826">
                  <c:v>0,3304</c:v>
                </c:pt>
                <c:pt idx="827">
                  <c:v>0,3308</c:v>
                </c:pt>
                <c:pt idx="828">
                  <c:v>0,3312</c:v>
                </c:pt>
                <c:pt idx="829">
                  <c:v>0,3316</c:v>
                </c:pt>
                <c:pt idx="830">
                  <c:v>0,332</c:v>
                </c:pt>
                <c:pt idx="831">
                  <c:v>0,3324</c:v>
                </c:pt>
                <c:pt idx="832">
                  <c:v>0,3328</c:v>
                </c:pt>
                <c:pt idx="833">
                  <c:v>0,3332</c:v>
                </c:pt>
                <c:pt idx="834">
                  <c:v>0,3336</c:v>
                </c:pt>
                <c:pt idx="835">
                  <c:v>0,334</c:v>
                </c:pt>
                <c:pt idx="836">
                  <c:v>0,3344</c:v>
                </c:pt>
                <c:pt idx="837">
                  <c:v>0,3348</c:v>
                </c:pt>
                <c:pt idx="838">
                  <c:v>0,3352</c:v>
                </c:pt>
                <c:pt idx="839">
                  <c:v>0,3356</c:v>
                </c:pt>
                <c:pt idx="840">
                  <c:v>0,336</c:v>
                </c:pt>
                <c:pt idx="841">
                  <c:v>0,3364</c:v>
                </c:pt>
                <c:pt idx="842">
                  <c:v>0,3368</c:v>
                </c:pt>
                <c:pt idx="843">
                  <c:v>0,3372</c:v>
                </c:pt>
                <c:pt idx="844">
                  <c:v>0,3376</c:v>
                </c:pt>
                <c:pt idx="845">
                  <c:v>0,338</c:v>
                </c:pt>
                <c:pt idx="846">
                  <c:v>0,3384</c:v>
                </c:pt>
                <c:pt idx="847">
                  <c:v>0,3388</c:v>
                </c:pt>
                <c:pt idx="848">
                  <c:v>0,3392</c:v>
                </c:pt>
                <c:pt idx="849">
                  <c:v>0,3396</c:v>
                </c:pt>
                <c:pt idx="850">
                  <c:v>0,34</c:v>
                </c:pt>
                <c:pt idx="851">
                  <c:v>0,3404</c:v>
                </c:pt>
                <c:pt idx="852">
                  <c:v>0,3408</c:v>
                </c:pt>
                <c:pt idx="853">
                  <c:v>0,3412</c:v>
                </c:pt>
                <c:pt idx="854">
                  <c:v>0,3416</c:v>
                </c:pt>
                <c:pt idx="855">
                  <c:v>0,342</c:v>
                </c:pt>
                <c:pt idx="856">
                  <c:v>0,3424</c:v>
                </c:pt>
                <c:pt idx="857">
                  <c:v>0,3428</c:v>
                </c:pt>
                <c:pt idx="858">
                  <c:v>0,3432</c:v>
                </c:pt>
                <c:pt idx="859">
                  <c:v>0,3436</c:v>
                </c:pt>
                <c:pt idx="860">
                  <c:v>0,344</c:v>
                </c:pt>
                <c:pt idx="861">
                  <c:v>0,3444</c:v>
                </c:pt>
                <c:pt idx="862">
                  <c:v>0,3448</c:v>
                </c:pt>
                <c:pt idx="863">
                  <c:v>0,3452</c:v>
                </c:pt>
                <c:pt idx="864">
                  <c:v>0,3456</c:v>
                </c:pt>
                <c:pt idx="865">
                  <c:v>0,346</c:v>
                </c:pt>
                <c:pt idx="866">
                  <c:v>0,3464</c:v>
                </c:pt>
                <c:pt idx="867">
                  <c:v>0,3468</c:v>
                </c:pt>
                <c:pt idx="868">
                  <c:v>0,3472</c:v>
                </c:pt>
                <c:pt idx="869">
                  <c:v>0,3476</c:v>
                </c:pt>
                <c:pt idx="870">
                  <c:v>0,348</c:v>
                </c:pt>
                <c:pt idx="871">
                  <c:v>0,3484</c:v>
                </c:pt>
                <c:pt idx="872">
                  <c:v>0,3488</c:v>
                </c:pt>
                <c:pt idx="873">
                  <c:v>0,3492</c:v>
                </c:pt>
                <c:pt idx="874">
                  <c:v>0,3496</c:v>
                </c:pt>
                <c:pt idx="875">
                  <c:v>0,35</c:v>
                </c:pt>
                <c:pt idx="876">
                  <c:v>0,3504</c:v>
                </c:pt>
                <c:pt idx="877">
                  <c:v>0,3508</c:v>
                </c:pt>
                <c:pt idx="878">
                  <c:v>0,3512</c:v>
                </c:pt>
                <c:pt idx="879">
                  <c:v>0,3516</c:v>
                </c:pt>
                <c:pt idx="880">
                  <c:v>0,352</c:v>
                </c:pt>
                <c:pt idx="881">
                  <c:v>0,3524</c:v>
                </c:pt>
                <c:pt idx="882">
                  <c:v>0,3528</c:v>
                </c:pt>
                <c:pt idx="883">
                  <c:v>0,3532</c:v>
                </c:pt>
                <c:pt idx="884">
                  <c:v>0,3536</c:v>
                </c:pt>
                <c:pt idx="885">
                  <c:v>0,354</c:v>
                </c:pt>
                <c:pt idx="886">
                  <c:v>0,3544</c:v>
                </c:pt>
                <c:pt idx="887">
                  <c:v>0,3548</c:v>
                </c:pt>
                <c:pt idx="888">
                  <c:v>0,3552</c:v>
                </c:pt>
                <c:pt idx="889">
                  <c:v>0,3556</c:v>
                </c:pt>
                <c:pt idx="890">
                  <c:v>0,356</c:v>
                </c:pt>
                <c:pt idx="891">
                  <c:v>0,3564</c:v>
                </c:pt>
                <c:pt idx="892">
                  <c:v>0,3568</c:v>
                </c:pt>
                <c:pt idx="893">
                  <c:v>0,3572</c:v>
                </c:pt>
                <c:pt idx="894">
                  <c:v>0,3576</c:v>
                </c:pt>
                <c:pt idx="895">
                  <c:v>0,358</c:v>
                </c:pt>
                <c:pt idx="896">
                  <c:v>0,3584</c:v>
                </c:pt>
                <c:pt idx="897">
                  <c:v>0,3588</c:v>
                </c:pt>
                <c:pt idx="898">
                  <c:v>0,3592</c:v>
                </c:pt>
                <c:pt idx="899">
                  <c:v>0,3596</c:v>
                </c:pt>
                <c:pt idx="900">
                  <c:v>0,36</c:v>
                </c:pt>
                <c:pt idx="901">
                  <c:v>0,3604</c:v>
                </c:pt>
                <c:pt idx="902">
                  <c:v>0,3608</c:v>
                </c:pt>
                <c:pt idx="903">
                  <c:v>0,3612</c:v>
                </c:pt>
                <c:pt idx="904">
                  <c:v>0,3616</c:v>
                </c:pt>
                <c:pt idx="905">
                  <c:v>0,362</c:v>
                </c:pt>
                <c:pt idx="906">
                  <c:v>0,3624</c:v>
                </c:pt>
                <c:pt idx="907">
                  <c:v>0,3628</c:v>
                </c:pt>
                <c:pt idx="908">
                  <c:v>0,3632</c:v>
                </c:pt>
                <c:pt idx="909">
                  <c:v>0,3636</c:v>
                </c:pt>
                <c:pt idx="910">
                  <c:v>0,364</c:v>
                </c:pt>
                <c:pt idx="911">
                  <c:v>0,3644</c:v>
                </c:pt>
                <c:pt idx="912">
                  <c:v>0,3648</c:v>
                </c:pt>
                <c:pt idx="913">
                  <c:v>0,3652</c:v>
                </c:pt>
                <c:pt idx="914">
                  <c:v>0,3656</c:v>
                </c:pt>
                <c:pt idx="915">
                  <c:v>0,366</c:v>
                </c:pt>
                <c:pt idx="916">
                  <c:v>0,3664</c:v>
                </c:pt>
                <c:pt idx="917">
                  <c:v>0,3668</c:v>
                </c:pt>
                <c:pt idx="918">
                  <c:v>0,3672</c:v>
                </c:pt>
                <c:pt idx="919">
                  <c:v>0,3676</c:v>
                </c:pt>
                <c:pt idx="920">
                  <c:v>0,368</c:v>
                </c:pt>
                <c:pt idx="921">
                  <c:v>0,3684</c:v>
                </c:pt>
                <c:pt idx="922">
                  <c:v>0,3688</c:v>
                </c:pt>
                <c:pt idx="923">
                  <c:v>0,3692</c:v>
                </c:pt>
                <c:pt idx="924">
                  <c:v>0,3696</c:v>
                </c:pt>
                <c:pt idx="925">
                  <c:v>0,37</c:v>
                </c:pt>
                <c:pt idx="926">
                  <c:v>0,3704</c:v>
                </c:pt>
                <c:pt idx="927">
                  <c:v>0,3708</c:v>
                </c:pt>
                <c:pt idx="928">
                  <c:v>0,3712</c:v>
                </c:pt>
                <c:pt idx="929">
                  <c:v>0,3716</c:v>
                </c:pt>
                <c:pt idx="930">
                  <c:v>0,372</c:v>
                </c:pt>
                <c:pt idx="931">
                  <c:v>0,3724</c:v>
                </c:pt>
                <c:pt idx="932">
                  <c:v>0,3728</c:v>
                </c:pt>
                <c:pt idx="933">
                  <c:v>0,3732</c:v>
                </c:pt>
                <c:pt idx="934">
                  <c:v>0,3736</c:v>
                </c:pt>
                <c:pt idx="935">
                  <c:v>0,374</c:v>
                </c:pt>
                <c:pt idx="936">
                  <c:v>0,3744</c:v>
                </c:pt>
                <c:pt idx="937">
                  <c:v>0,3748</c:v>
                </c:pt>
                <c:pt idx="938">
                  <c:v>0,3752</c:v>
                </c:pt>
                <c:pt idx="939">
                  <c:v>0,3756</c:v>
                </c:pt>
                <c:pt idx="940">
                  <c:v>0,376</c:v>
                </c:pt>
                <c:pt idx="941">
                  <c:v>0,3764</c:v>
                </c:pt>
                <c:pt idx="942">
                  <c:v>0,3768</c:v>
                </c:pt>
                <c:pt idx="943">
                  <c:v>0,3772</c:v>
                </c:pt>
                <c:pt idx="944">
                  <c:v>0,3776</c:v>
                </c:pt>
                <c:pt idx="945">
                  <c:v>0,378</c:v>
                </c:pt>
                <c:pt idx="946">
                  <c:v>0,3784</c:v>
                </c:pt>
                <c:pt idx="947">
                  <c:v>0,3788</c:v>
                </c:pt>
                <c:pt idx="948">
                  <c:v>0,3792</c:v>
                </c:pt>
                <c:pt idx="949">
                  <c:v>0,3796</c:v>
                </c:pt>
                <c:pt idx="950">
                  <c:v>0,38</c:v>
                </c:pt>
                <c:pt idx="951">
                  <c:v>0,3804</c:v>
                </c:pt>
                <c:pt idx="952">
                  <c:v>0,3808</c:v>
                </c:pt>
                <c:pt idx="953">
                  <c:v>0,3812</c:v>
                </c:pt>
                <c:pt idx="954">
                  <c:v>0,3816</c:v>
                </c:pt>
                <c:pt idx="955">
                  <c:v>0,382</c:v>
                </c:pt>
                <c:pt idx="956">
                  <c:v>0,3824</c:v>
                </c:pt>
                <c:pt idx="957">
                  <c:v>0,3828</c:v>
                </c:pt>
                <c:pt idx="958">
                  <c:v>0,3832</c:v>
                </c:pt>
                <c:pt idx="959">
                  <c:v>0,3836</c:v>
                </c:pt>
                <c:pt idx="960">
                  <c:v>0,384</c:v>
                </c:pt>
                <c:pt idx="961">
                  <c:v>0,3844</c:v>
                </c:pt>
                <c:pt idx="962">
                  <c:v>0,3848</c:v>
                </c:pt>
                <c:pt idx="963">
                  <c:v>0,3852</c:v>
                </c:pt>
                <c:pt idx="964">
                  <c:v>0,3856</c:v>
                </c:pt>
                <c:pt idx="965">
                  <c:v>0,386</c:v>
                </c:pt>
                <c:pt idx="966">
                  <c:v>0,3864</c:v>
                </c:pt>
                <c:pt idx="967">
                  <c:v>0,3868</c:v>
                </c:pt>
                <c:pt idx="968">
                  <c:v>0,3872</c:v>
                </c:pt>
                <c:pt idx="969">
                  <c:v>0,3876</c:v>
                </c:pt>
                <c:pt idx="970">
                  <c:v>0,388</c:v>
                </c:pt>
                <c:pt idx="971">
                  <c:v>0,3884</c:v>
                </c:pt>
                <c:pt idx="972">
                  <c:v>0,3888</c:v>
                </c:pt>
                <c:pt idx="973">
                  <c:v>0,3892</c:v>
                </c:pt>
                <c:pt idx="974">
                  <c:v>0,3896</c:v>
                </c:pt>
                <c:pt idx="975">
                  <c:v>0,39</c:v>
                </c:pt>
                <c:pt idx="976">
                  <c:v>0,3904</c:v>
                </c:pt>
                <c:pt idx="977">
                  <c:v>0,3908</c:v>
                </c:pt>
                <c:pt idx="978">
                  <c:v>0,3912</c:v>
                </c:pt>
                <c:pt idx="979">
                  <c:v>0,3916</c:v>
                </c:pt>
                <c:pt idx="980">
                  <c:v>0,392</c:v>
                </c:pt>
                <c:pt idx="981">
                  <c:v>0,3924</c:v>
                </c:pt>
                <c:pt idx="982">
                  <c:v>0,3928</c:v>
                </c:pt>
                <c:pt idx="983">
                  <c:v>0,3932</c:v>
                </c:pt>
                <c:pt idx="984">
                  <c:v>0,3936</c:v>
                </c:pt>
                <c:pt idx="985">
                  <c:v>0,394</c:v>
                </c:pt>
                <c:pt idx="986">
                  <c:v>0,3944</c:v>
                </c:pt>
                <c:pt idx="987">
                  <c:v>0,3948</c:v>
                </c:pt>
                <c:pt idx="988">
                  <c:v>0,3952</c:v>
                </c:pt>
                <c:pt idx="989">
                  <c:v>0,3956</c:v>
                </c:pt>
                <c:pt idx="990">
                  <c:v>0,396</c:v>
                </c:pt>
                <c:pt idx="991">
                  <c:v>0,3964</c:v>
                </c:pt>
                <c:pt idx="992">
                  <c:v>0,3968</c:v>
                </c:pt>
                <c:pt idx="993">
                  <c:v>0,3972</c:v>
                </c:pt>
                <c:pt idx="994">
                  <c:v>0,3976</c:v>
                </c:pt>
                <c:pt idx="995">
                  <c:v>0,398</c:v>
                </c:pt>
                <c:pt idx="996">
                  <c:v>0,3984</c:v>
                </c:pt>
                <c:pt idx="997">
                  <c:v>0,3988</c:v>
                </c:pt>
                <c:pt idx="998">
                  <c:v>0,3992</c:v>
                </c:pt>
                <c:pt idx="999">
                  <c:v>0,3996</c:v>
                </c:pt>
                <c:pt idx="1000">
                  <c:v>0,4</c:v>
                </c:pt>
                <c:pt idx="1002">
                  <c:v>Valeur</c:v>
                </c:pt>
                <c:pt idx="1003">
                  <c:v>Valeur</c:v>
                </c:pt>
              </c:strCache>
            </c:strRef>
          </c:xVal>
          <c:yVal>
            <c:numRef>
              <c:f>CourbeVitesse!$C$2:$C$1084</c:f>
              <c:numCache>
                <c:formatCode>General</c:formatCode>
                <c:ptCount val="1083"/>
                <c:pt idx="0">
                  <c:v>2.7891499401541689E-6</c:v>
                </c:pt>
                <c:pt idx="1">
                  <c:v>1.4015587305460143E-7</c:v>
                </c:pt>
                <c:pt idx="2">
                  <c:v>-2.5094036807226121E-6</c:v>
                </c:pt>
                <c:pt idx="3">
                  <c:v>-5.1490389433071355E-6</c:v>
                </c:pt>
                <c:pt idx="4">
                  <c:v>-7.7683732341641602E-6</c:v>
                </c:pt>
                <c:pt idx="5">
                  <c:v>-1.0357058147092766E-5</c:v>
                </c:pt>
                <c:pt idx="6">
                  <c:v>-1.2904858373227552E-5</c:v>
                </c:pt>
                <c:pt idx="7">
                  <c:v>-1.5401708249706418E-5</c:v>
                </c:pt>
                <c:pt idx="8">
                  <c:v>-1.7837796582672206E-5</c:v>
                </c:pt>
                <c:pt idx="9">
                  <c:v>-2.0203481824271046E-5</c:v>
                </c:pt>
                <c:pt idx="10">
                  <c:v>-2.2489433444321773E-5</c:v>
                </c:pt>
                <c:pt idx="11">
                  <c:v>-2.468663193031594E-5</c:v>
                </c:pt>
                <c:pt idx="12">
                  <c:v>-2.6786397061751673E-5</c:v>
                </c:pt>
                <c:pt idx="13">
                  <c:v>-2.8780444458801454E-5</c:v>
                </c:pt>
                <c:pt idx="14">
                  <c:v>-3.0660942130979881E-5</c:v>
                </c:pt>
                <c:pt idx="15">
                  <c:v>-3.2420397379808155E-5</c:v>
                </c:pt>
                <c:pt idx="16">
                  <c:v>-3.4051911267818985E-5</c:v>
                </c:pt>
                <c:pt idx="17">
                  <c:v>-3.5549037246887196E-5</c:v>
                </c:pt>
                <c:pt idx="18">
                  <c:v>-3.6905894255565282E-5</c:v>
                </c:pt>
                <c:pt idx="19">
                  <c:v>-3.8117081896081728E-5</c:v>
                </c:pt>
                <c:pt idx="20">
                  <c:v>-3.9177821806010397E-5</c:v>
                </c:pt>
                <c:pt idx="21">
                  <c:v>-4.0083957658270605E-5</c:v>
                </c:pt>
                <c:pt idx="22">
                  <c:v>-4.0831898612459294E-5</c:v>
                </c:pt>
                <c:pt idx="23">
                  <c:v>-4.1418704137852723E-5</c:v>
                </c:pt>
                <c:pt idx="24">
                  <c:v>-4.184205573907252E-5</c:v>
                </c:pt>
                <c:pt idx="25">
                  <c:v>-4.2100256956085763E-5</c:v>
                </c:pt>
                <c:pt idx="26">
                  <c:v>-4.2192318187206555E-5</c:v>
                </c:pt>
                <c:pt idx="27">
                  <c:v>-4.211784359176055E-5</c:v>
                </c:pt>
                <c:pt idx="28">
                  <c:v>-4.1877172461754349E-5</c:v>
                </c:pt>
                <c:pt idx="29">
                  <c:v>-4.1471237850206053E-5</c:v>
                </c:pt>
                <c:pt idx="30">
                  <c:v>-4.0901623119813072E-5</c:v>
                </c:pt>
                <c:pt idx="31">
                  <c:v>-4.0170590217285991E-5</c:v>
                </c:pt>
                <c:pt idx="32">
                  <c:v>-3.9281023124680812E-5</c:v>
                </c:pt>
                <c:pt idx="33">
                  <c:v>-3.8236427859398936E-5</c:v>
                </c:pt>
                <c:pt idx="34">
                  <c:v>-3.7040932474187191E-5</c:v>
                </c:pt>
                <c:pt idx="35">
                  <c:v>-3.56992587828039E-5</c:v>
                </c:pt>
                <c:pt idx="36">
                  <c:v>-3.4216665811351195E-5</c:v>
                </c:pt>
                <c:pt idx="37">
                  <c:v>-3.2599062895610463E-5</c:v>
                </c:pt>
                <c:pt idx="38">
                  <c:v>-3.0852811760705227E-5</c:v>
                </c:pt>
                <c:pt idx="39">
                  <c:v>-2.8984783069768892E-5</c:v>
                </c:pt>
                <c:pt idx="40">
                  <c:v>-2.7002384698278627E-5</c:v>
                </c:pt>
                <c:pt idx="41">
                  <c:v>-2.4913392088052052E-5</c:v>
                </c:pt>
                <c:pt idx="42">
                  <c:v>-2.2726117893250581E-5</c:v>
                </c:pt>
                <c:pt idx="43">
                  <c:v>-2.0449129237040537E-5</c:v>
                </c:pt>
                <c:pt idx="44">
                  <c:v>-1.8091417357596508E-5</c:v>
                </c:pt>
                <c:pt idx="45">
                  <c:v>-1.5662341059433537E-5</c:v>
                </c:pt>
                <c:pt idx="46">
                  <c:v>-1.3171428793069953E-5</c:v>
                </c:pt>
                <c:pt idx="47">
                  <c:v>-1.0628548301030688E-5</c:v>
                </c:pt>
                <c:pt idx="48">
                  <c:v>-8.0437369718439592E-6</c:v>
                </c:pt>
                <c:pt idx="49">
                  <c:v>-5.427145291373518E-6</c:v>
                </c:pt>
                <c:pt idx="50">
                  <c:v>-2.7891499401541689E-6</c:v>
                </c:pt>
                <c:pt idx="51">
                  <c:v>-1.4015587305460143E-7</c:v>
                </c:pt>
                <c:pt idx="52">
                  <c:v>2.5094036807226121E-6</c:v>
                </c:pt>
                <c:pt idx="53">
                  <c:v>5.1490389433071355E-6</c:v>
                </c:pt>
                <c:pt idx="54">
                  <c:v>7.7683732341641602E-6</c:v>
                </c:pt>
                <c:pt idx="55">
                  <c:v>1.0357058147092766E-5</c:v>
                </c:pt>
                <c:pt idx="56">
                  <c:v>1.2904858373227552E-5</c:v>
                </c:pt>
                <c:pt idx="57">
                  <c:v>1.5401708249706418E-5</c:v>
                </c:pt>
                <c:pt idx="58">
                  <c:v>1.7837796582672206E-5</c:v>
                </c:pt>
                <c:pt idx="59">
                  <c:v>2.0203481824271046E-5</c:v>
                </c:pt>
                <c:pt idx="60">
                  <c:v>2.2489433444321773E-5</c:v>
                </c:pt>
                <c:pt idx="61">
                  <c:v>2.468663193031594E-5</c:v>
                </c:pt>
                <c:pt idx="62">
                  <c:v>2.6786397061751673E-5</c:v>
                </c:pt>
                <c:pt idx="63">
                  <c:v>2.8780444458801454E-5</c:v>
                </c:pt>
                <c:pt idx="64">
                  <c:v>3.0660942130979881E-5</c:v>
                </c:pt>
                <c:pt idx="65">
                  <c:v>3.2420397379808155E-5</c:v>
                </c:pt>
                <c:pt idx="66">
                  <c:v>3.4051911267818985E-5</c:v>
                </c:pt>
                <c:pt idx="67">
                  <c:v>3.5549037246887196E-5</c:v>
                </c:pt>
                <c:pt idx="68">
                  <c:v>3.6905894255565282E-5</c:v>
                </c:pt>
                <c:pt idx="69">
                  <c:v>3.8117081896081728E-5</c:v>
                </c:pt>
                <c:pt idx="70">
                  <c:v>3.9177821806010397E-5</c:v>
                </c:pt>
                <c:pt idx="71">
                  <c:v>4.0083957658270605E-5</c:v>
                </c:pt>
                <c:pt idx="72">
                  <c:v>4.0831898612459294E-5</c:v>
                </c:pt>
                <c:pt idx="73">
                  <c:v>4.1418704137852723E-5</c:v>
                </c:pt>
                <c:pt idx="74">
                  <c:v>4.184205573907252E-5</c:v>
                </c:pt>
                <c:pt idx="75">
                  <c:v>4.2100256956085763E-5</c:v>
                </c:pt>
                <c:pt idx="76">
                  <c:v>4.2192318187206555E-5</c:v>
                </c:pt>
                <c:pt idx="77">
                  <c:v>4.211784359176055E-5</c:v>
                </c:pt>
                <c:pt idx="78">
                  <c:v>4.1877172461754349E-5</c:v>
                </c:pt>
                <c:pt idx="79">
                  <c:v>4.1471237850206053E-5</c:v>
                </c:pt>
                <c:pt idx="80">
                  <c:v>4.0901623119813072E-5</c:v>
                </c:pt>
                <c:pt idx="81">
                  <c:v>4.0170590217285991E-5</c:v>
                </c:pt>
                <c:pt idx="82">
                  <c:v>3.9281023124680812E-5</c:v>
                </c:pt>
                <c:pt idx="83">
                  <c:v>3.8236427859398936E-5</c:v>
                </c:pt>
                <c:pt idx="84">
                  <c:v>3.7040932474187191E-5</c:v>
                </c:pt>
                <c:pt idx="85">
                  <c:v>3.56992587828039E-5</c:v>
                </c:pt>
                <c:pt idx="86">
                  <c:v>3.4216665811351195E-5</c:v>
                </c:pt>
                <c:pt idx="87">
                  <c:v>3.2599062895610463E-5</c:v>
                </c:pt>
                <c:pt idx="88">
                  <c:v>3.0852811760705227E-5</c:v>
                </c:pt>
                <c:pt idx="89">
                  <c:v>2.8984783069768892E-5</c:v>
                </c:pt>
                <c:pt idx="90">
                  <c:v>2.7002384698278627E-5</c:v>
                </c:pt>
                <c:pt idx="91">
                  <c:v>2.4913392088052052E-5</c:v>
                </c:pt>
                <c:pt idx="92">
                  <c:v>2.2726117893250581E-5</c:v>
                </c:pt>
                <c:pt idx="93">
                  <c:v>2.0449129237040537E-5</c:v>
                </c:pt>
                <c:pt idx="94">
                  <c:v>1.8091417357596508E-5</c:v>
                </c:pt>
                <c:pt idx="95">
                  <c:v>1.5662341059433537E-5</c:v>
                </c:pt>
                <c:pt idx="96">
                  <c:v>1.3171428793069953E-5</c:v>
                </c:pt>
                <c:pt idx="97">
                  <c:v>1.0628548301030688E-5</c:v>
                </c:pt>
                <c:pt idx="98">
                  <c:v>8.0437369718439592E-6</c:v>
                </c:pt>
                <c:pt idx="99">
                  <c:v>5.427145291373518E-6</c:v>
                </c:pt>
                <c:pt idx="100">
                  <c:v>2.7891499401541689E-6</c:v>
                </c:pt>
                <c:pt idx="101">
                  <c:v>1.4015587305460143E-7</c:v>
                </c:pt>
                <c:pt idx="102">
                  <c:v>-2.5094036807226121E-6</c:v>
                </c:pt>
                <c:pt idx="103">
                  <c:v>-5.1490389433071355E-6</c:v>
                </c:pt>
                <c:pt idx="104">
                  <c:v>-7.7683732341641602E-6</c:v>
                </c:pt>
                <c:pt idx="105">
                  <c:v>-1.0357058147092766E-5</c:v>
                </c:pt>
                <c:pt idx="106">
                  <c:v>-1.2904858373227552E-5</c:v>
                </c:pt>
                <c:pt idx="107">
                  <c:v>-1.5401708249706418E-5</c:v>
                </c:pt>
                <c:pt idx="108">
                  <c:v>-1.7837796582672206E-5</c:v>
                </c:pt>
                <c:pt idx="109">
                  <c:v>-2.0203481824271046E-5</c:v>
                </c:pt>
                <c:pt idx="110">
                  <c:v>-2.2489433444321773E-5</c:v>
                </c:pt>
                <c:pt idx="111">
                  <c:v>-2.468663193031594E-5</c:v>
                </c:pt>
                <c:pt idx="112">
                  <c:v>-2.6786397061751673E-5</c:v>
                </c:pt>
                <c:pt idx="113">
                  <c:v>-2.8780444458801454E-5</c:v>
                </c:pt>
                <c:pt idx="114">
                  <c:v>-3.0660942130979881E-5</c:v>
                </c:pt>
                <c:pt idx="115">
                  <c:v>-3.2420397379808155E-5</c:v>
                </c:pt>
                <c:pt idx="116">
                  <c:v>-3.4051911267818985E-5</c:v>
                </c:pt>
                <c:pt idx="117">
                  <c:v>-3.5549037246887196E-5</c:v>
                </c:pt>
                <c:pt idx="118">
                  <c:v>-3.6905894255565282E-5</c:v>
                </c:pt>
                <c:pt idx="119">
                  <c:v>-3.8117081896081728E-5</c:v>
                </c:pt>
                <c:pt idx="120">
                  <c:v>-3.9177821806010397E-5</c:v>
                </c:pt>
                <c:pt idx="121">
                  <c:v>-4.0083957658270605E-5</c:v>
                </c:pt>
                <c:pt idx="122">
                  <c:v>-4.0831898612459294E-5</c:v>
                </c:pt>
                <c:pt idx="123">
                  <c:v>-4.1418704137852723E-5</c:v>
                </c:pt>
                <c:pt idx="124">
                  <c:v>-4.184205573907252E-5</c:v>
                </c:pt>
                <c:pt idx="125">
                  <c:v>-4.2100256956085763E-5</c:v>
                </c:pt>
                <c:pt idx="126">
                  <c:v>-4.2192318187206555E-5</c:v>
                </c:pt>
                <c:pt idx="127">
                  <c:v>-4.211784359176055E-5</c:v>
                </c:pt>
                <c:pt idx="128">
                  <c:v>-4.1877172461754349E-5</c:v>
                </c:pt>
                <c:pt idx="129">
                  <c:v>-4.1471237850206053E-5</c:v>
                </c:pt>
                <c:pt idx="130">
                  <c:v>-4.0901623119813072E-5</c:v>
                </c:pt>
                <c:pt idx="131">
                  <c:v>-4.0170590217285991E-5</c:v>
                </c:pt>
                <c:pt idx="132">
                  <c:v>-3.9281023124680812E-5</c:v>
                </c:pt>
                <c:pt idx="133">
                  <c:v>-3.8236427859398936E-5</c:v>
                </c:pt>
                <c:pt idx="134">
                  <c:v>-3.7040932474187191E-5</c:v>
                </c:pt>
                <c:pt idx="135">
                  <c:v>-3.56992587828039E-5</c:v>
                </c:pt>
                <c:pt idx="136">
                  <c:v>-3.4216665811351195E-5</c:v>
                </c:pt>
                <c:pt idx="137">
                  <c:v>-3.2599062895610463E-5</c:v>
                </c:pt>
                <c:pt idx="138">
                  <c:v>-3.0852811760705227E-5</c:v>
                </c:pt>
                <c:pt idx="139">
                  <c:v>-2.8984783069768892E-5</c:v>
                </c:pt>
                <c:pt idx="140">
                  <c:v>-2.7002384698278627E-5</c:v>
                </c:pt>
                <c:pt idx="141">
                  <c:v>-2.4913392088052052E-5</c:v>
                </c:pt>
                <c:pt idx="142">
                  <c:v>-2.2726117893250581E-5</c:v>
                </c:pt>
                <c:pt idx="143">
                  <c:v>-2.0449129237040537E-5</c:v>
                </c:pt>
                <c:pt idx="144">
                  <c:v>-1.8091417357596508E-5</c:v>
                </c:pt>
                <c:pt idx="145">
                  <c:v>-1.5662341059433537E-5</c:v>
                </c:pt>
                <c:pt idx="146">
                  <c:v>-1.3171428793069953E-5</c:v>
                </c:pt>
                <c:pt idx="147">
                  <c:v>-1.0628548301030688E-5</c:v>
                </c:pt>
                <c:pt idx="148">
                  <c:v>-8.0437369718439592E-6</c:v>
                </c:pt>
                <c:pt idx="149">
                  <c:v>-5.427145291373518E-6</c:v>
                </c:pt>
                <c:pt idx="150">
                  <c:v>-2.7891499401541689E-6</c:v>
                </c:pt>
                <c:pt idx="151">
                  <c:v>-1.4015587305460143E-7</c:v>
                </c:pt>
                <c:pt idx="152">
                  <c:v>2.5094036807226121E-6</c:v>
                </c:pt>
                <c:pt idx="153">
                  <c:v>5.1490389433071355E-6</c:v>
                </c:pt>
                <c:pt idx="154">
                  <c:v>7.7683732341641602E-6</c:v>
                </c:pt>
                <c:pt idx="155">
                  <c:v>1.0357058147092766E-5</c:v>
                </c:pt>
                <c:pt idx="156">
                  <c:v>1.2904858373227552E-5</c:v>
                </c:pt>
                <c:pt idx="157">
                  <c:v>1.5401708249706418E-5</c:v>
                </c:pt>
                <c:pt idx="158">
                  <c:v>1.7837796582672206E-5</c:v>
                </c:pt>
                <c:pt idx="159">
                  <c:v>2.0203481824271046E-5</c:v>
                </c:pt>
                <c:pt idx="160">
                  <c:v>2.2489433444321773E-5</c:v>
                </c:pt>
                <c:pt idx="161">
                  <c:v>2.468663193031594E-5</c:v>
                </c:pt>
                <c:pt idx="162">
                  <c:v>2.6786397061751673E-5</c:v>
                </c:pt>
                <c:pt idx="163">
                  <c:v>2.8780444458801454E-5</c:v>
                </c:pt>
                <c:pt idx="164">
                  <c:v>3.0660942130979881E-5</c:v>
                </c:pt>
                <c:pt idx="165">
                  <c:v>3.2420397379808155E-5</c:v>
                </c:pt>
                <c:pt idx="166">
                  <c:v>3.4051911267818985E-5</c:v>
                </c:pt>
                <c:pt idx="167">
                  <c:v>3.5549037246887196E-5</c:v>
                </c:pt>
                <c:pt idx="168">
                  <c:v>3.6905894255565282E-5</c:v>
                </c:pt>
                <c:pt idx="169">
                  <c:v>3.8117081896081728E-5</c:v>
                </c:pt>
                <c:pt idx="170">
                  <c:v>3.9177821806010397E-5</c:v>
                </c:pt>
                <c:pt idx="171">
                  <c:v>4.0083957658270605E-5</c:v>
                </c:pt>
                <c:pt idx="172">
                  <c:v>4.0831898612459294E-5</c:v>
                </c:pt>
                <c:pt idx="173">
                  <c:v>4.1418704137852723E-5</c:v>
                </c:pt>
                <c:pt idx="174">
                  <c:v>4.184205573907252E-5</c:v>
                </c:pt>
                <c:pt idx="175">
                  <c:v>4.2100256956085763E-5</c:v>
                </c:pt>
                <c:pt idx="176">
                  <c:v>4.2192318187206555E-5</c:v>
                </c:pt>
                <c:pt idx="177">
                  <c:v>4.211784359176055E-5</c:v>
                </c:pt>
                <c:pt idx="178">
                  <c:v>4.1877172461754349E-5</c:v>
                </c:pt>
                <c:pt idx="179">
                  <c:v>4.1471237850206053E-5</c:v>
                </c:pt>
                <c:pt idx="180">
                  <c:v>4.0901623119813072E-5</c:v>
                </c:pt>
                <c:pt idx="181">
                  <c:v>4.0170590217285991E-5</c:v>
                </c:pt>
                <c:pt idx="182">
                  <c:v>3.9281023124680812E-5</c:v>
                </c:pt>
                <c:pt idx="183">
                  <c:v>3.8236427859398936E-5</c:v>
                </c:pt>
                <c:pt idx="184">
                  <c:v>3.7040932474187191E-5</c:v>
                </c:pt>
                <c:pt idx="185">
                  <c:v>3.56992587828039E-5</c:v>
                </c:pt>
                <c:pt idx="186">
                  <c:v>3.4216665811351195E-5</c:v>
                </c:pt>
                <c:pt idx="187">
                  <c:v>3.2599062895610463E-5</c:v>
                </c:pt>
                <c:pt idx="188">
                  <c:v>3.0852811760705227E-5</c:v>
                </c:pt>
                <c:pt idx="189">
                  <c:v>2.8984783069768892E-5</c:v>
                </c:pt>
                <c:pt idx="190">
                  <c:v>2.7002384698278627E-5</c:v>
                </c:pt>
                <c:pt idx="191">
                  <c:v>2.4913392088052052E-5</c:v>
                </c:pt>
                <c:pt idx="192">
                  <c:v>2.2726117893250581E-5</c:v>
                </c:pt>
                <c:pt idx="193">
                  <c:v>2.0449129237040537E-5</c:v>
                </c:pt>
                <c:pt idx="194">
                  <c:v>1.8091417357596508E-5</c:v>
                </c:pt>
                <c:pt idx="195">
                  <c:v>1.5662341059433537E-5</c:v>
                </c:pt>
                <c:pt idx="196">
                  <c:v>1.3171428793069953E-5</c:v>
                </c:pt>
                <c:pt idx="197">
                  <c:v>1.0628548301030688E-5</c:v>
                </c:pt>
                <c:pt idx="198">
                  <c:v>8.0437369718439592E-6</c:v>
                </c:pt>
                <c:pt idx="199">
                  <c:v>5.427145291373518E-6</c:v>
                </c:pt>
                <c:pt idx="200">
                  <c:v>2.7891499401541689E-6</c:v>
                </c:pt>
                <c:pt idx="201">
                  <c:v>1.4015587305460143E-7</c:v>
                </c:pt>
                <c:pt idx="202">
                  <c:v>-2.5094036807226121E-6</c:v>
                </c:pt>
                <c:pt idx="203">
                  <c:v>-5.1490389433071355E-6</c:v>
                </c:pt>
                <c:pt idx="204">
                  <c:v>-7.7683732341641602E-6</c:v>
                </c:pt>
                <c:pt idx="205">
                  <c:v>-1.0357058147092766E-5</c:v>
                </c:pt>
                <c:pt idx="206">
                  <c:v>-1.2904858373227552E-5</c:v>
                </c:pt>
                <c:pt idx="207">
                  <c:v>-1.5401708249706418E-5</c:v>
                </c:pt>
                <c:pt idx="208">
                  <c:v>-1.7837796582672206E-5</c:v>
                </c:pt>
                <c:pt idx="209">
                  <c:v>-2.0203481824271046E-5</c:v>
                </c:pt>
                <c:pt idx="210">
                  <c:v>-2.2489433444321773E-5</c:v>
                </c:pt>
                <c:pt idx="211">
                  <c:v>-2.468663193031594E-5</c:v>
                </c:pt>
                <c:pt idx="212">
                  <c:v>-2.6786397061751673E-5</c:v>
                </c:pt>
                <c:pt idx="213">
                  <c:v>-2.8780444458801454E-5</c:v>
                </c:pt>
                <c:pt idx="214">
                  <c:v>-3.0660942130979881E-5</c:v>
                </c:pt>
                <c:pt idx="215">
                  <c:v>-3.2420397379808155E-5</c:v>
                </c:pt>
                <c:pt idx="216">
                  <c:v>-3.4051911267818985E-5</c:v>
                </c:pt>
                <c:pt idx="217">
                  <c:v>-3.5549037246887196E-5</c:v>
                </c:pt>
                <c:pt idx="218">
                  <c:v>-3.6905894255565282E-5</c:v>
                </c:pt>
                <c:pt idx="219">
                  <c:v>-3.8117081896081728E-5</c:v>
                </c:pt>
                <c:pt idx="220">
                  <c:v>-3.9177821806010397E-5</c:v>
                </c:pt>
                <c:pt idx="221">
                  <c:v>-4.0083957658270605E-5</c:v>
                </c:pt>
                <c:pt idx="222">
                  <c:v>-4.0831898612459294E-5</c:v>
                </c:pt>
                <c:pt idx="223">
                  <c:v>-4.1418704137852723E-5</c:v>
                </c:pt>
                <c:pt idx="224">
                  <c:v>-4.184205573907252E-5</c:v>
                </c:pt>
                <c:pt idx="225">
                  <c:v>-4.2100256956085763E-5</c:v>
                </c:pt>
                <c:pt idx="226">
                  <c:v>-4.2192318187206555E-5</c:v>
                </c:pt>
                <c:pt idx="227">
                  <c:v>-4.211784359176055E-5</c:v>
                </c:pt>
                <c:pt idx="228">
                  <c:v>-4.1877172461754349E-5</c:v>
                </c:pt>
                <c:pt idx="229">
                  <c:v>-4.1471237850206053E-5</c:v>
                </c:pt>
                <c:pt idx="230">
                  <c:v>-4.0901623119813072E-5</c:v>
                </c:pt>
                <c:pt idx="231">
                  <c:v>-4.0170590217285991E-5</c:v>
                </c:pt>
                <c:pt idx="232">
                  <c:v>-3.9281023124680812E-5</c:v>
                </c:pt>
                <c:pt idx="233">
                  <c:v>-3.8236427859398936E-5</c:v>
                </c:pt>
                <c:pt idx="234">
                  <c:v>-3.7040932474187191E-5</c:v>
                </c:pt>
                <c:pt idx="235">
                  <c:v>-3.56992587828039E-5</c:v>
                </c:pt>
                <c:pt idx="236">
                  <c:v>-3.4216665811351195E-5</c:v>
                </c:pt>
                <c:pt idx="237">
                  <c:v>-3.2599062895610463E-5</c:v>
                </c:pt>
                <c:pt idx="238">
                  <c:v>-3.0852811760705227E-5</c:v>
                </c:pt>
                <c:pt idx="239">
                  <c:v>-2.8984783069768892E-5</c:v>
                </c:pt>
                <c:pt idx="240">
                  <c:v>-2.7002384698278627E-5</c:v>
                </c:pt>
                <c:pt idx="241">
                  <c:v>-2.4913392088052052E-5</c:v>
                </c:pt>
                <c:pt idx="242">
                  <c:v>-2.2726117893250581E-5</c:v>
                </c:pt>
                <c:pt idx="243">
                  <c:v>-2.0449129237040537E-5</c:v>
                </c:pt>
                <c:pt idx="244">
                  <c:v>-1.8091417357596508E-5</c:v>
                </c:pt>
                <c:pt idx="245">
                  <c:v>-1.5662341059433537E-5</c:v>
                </c:pt>
                <c:pt idx="246">
                  <c:v>-1.3171428793069953E-5</c:v>
                </c:pt>
                <c:pt idx="247">
                  <c:v>-1.0628548301030688E-5</c:v>
                </c:pt>
                <c:pt idx="248">
                  <c:v>-8.0437369718439592E-6</c:v>
                </c:pt>
                <c:pt idx="249">
                  <c:v>-5.427145291373518E-6</c:v>
                </c:pt>
                <c:pt idx="250">
                  <c:v>-2.7891499401541689E-6</c:v>
                </c:pt>
                <c:pt idx="251">
                  <c:v>-1.4015587305460143E-7</c:v>
                </c:pt>
                <c:pt idx="252">
                  <c:v>2.5094036807226121E-6</c:v>
                </c:pt>
                <c:pt idx="253">
                  <c:v>5.1490389433071355E-6</c:v>
                </c:pt>
                <c:pt idx="254">
                  <c:v>7.7683732341641602E-6</c:v>
                </c:pt>
                <c:pt idx="255">
                  <c:v>1.0357058147092766E-5</c:v>
                </c:pt>
                <c:pt idx="256">
                  <c:v>1.2904858373227552E-5</c:v>
                </c:pt>
                <c:pt idx="257">
                  <c:v>1.5401708249706418E-5</c:v>
                </c:pt>
                <c:pt idx="258">
                  <c:v>1.7837796582672206E-5</c:v>
                </c:pt>
                <c:pt idx="259">
                  <c:v>2.0203481824271046E-5</c:v>
                </c:pt>
                <c:pt idx="260">
                  <c:v>2.2489433444321773E-5</c:v>
                </c:pt>
                <c:pt idx="261">
                  <c:v>2.468663193031594E-5</c:v>
                </c:pt>
                <c:pt idx="262">
                  <c:v>2.6786397061751673E-5</c:v>
                </c:pt>
                <c:pt idx="263">
                  <c:v>2.8780444458801454E-5</c:v>
                </c:pt>
                <c:pt idx="264">
                  <c:v>3.0660942130979881E-5</c:v>
                </c:pt>
                <c:pt idx="265">
                  <c:v>3.2420397379808155E-5</c:v>
                </c:pt>
                <c:pt idx="266">
                  <c:v>3.4051911267818985E-5</c:v>
                </c:pt>
                <c:pt idx="267">
                  <c:v>3.5549037246887196E-5</c:v>
                </c:pt>
                <c:pt idx="268">
                  <c:v>3.6905894255565282E-5</c:v>
                </c:pt>
                <c:pt idx="269">
                  <c:v>3.8117081896081728E-5</c:v>
                </c:pt>
                <c:pt idx="270">
                  <c:v>3.9177821806010397E-5</c:v>
                </c:pt>
                <c:pt idx="271">
                  <c:v>4.0083957658270605E-5</c:v>
                </c:pt>
                <c:pt idx="272">
                  <c:v>4.0831898612459294E-5</c:v>
                </c:pt>
                <c:pt idx="273">
                  <c:v>4.1418704137852723E-5</c:v>
                </c:pt>
                <c:pt idx="274">
                  <c:v>4.184205573907252E-5</c:v>
                </c:pt>
                <c:pt idx="275">
                  <c:v>4.2100256956085763E-5</c:v>
                </c:pt>
                <c:pt idx="276">
                  <c:v>4.2192318187206555E-5</c:v>
                </c:pt>
                <c:pt idx="277">
                  <c:v>4.211784359176055E-5</c:v>
                </c:pt>
                <c:pt idx="278">
                  <c:v>4.1877172461754349E-5</c:v>
                </c:pt>
                <c:pt idx="279">
                  <c:v>4.1471237850206053E-5</c:v>
                </c:pt>
                <c:pt idx="280">
                  <c:v>4.0901623119813072E-5</c:v>
                </c:pt>
                <c:pt idx="281">
                  <c:v>4.0170590217285991E-5</c:v>
                </c:pt>
                <c:pt idx="282">
                  <c:v>3.9281023124680812E-5</c:v>
                </c:pt>
                <c:pt idx="283">
                  <c:v>3.8236427859398936E-5</c:v>
                </c:pt>
                <c:pt idx="284">
                  <c:v>3.7040932474187191E-5</c:v>
                </c:pt>
                <c:pt idx="285">
                  <c:v>3.56992587828039E-5</c:v>
                </c:pt>
                <c:pt idx="286">
                  <c:v>3.4216665811351195E-5</c:v>
                </c:pt>
                <c:pt idx="287">
                  <c:v>3.2599062895610463E-5</c:v>
                </c:pt>
                <c:pt idx="288">
                  <c:v>3.0852811760705227E-5</c:v>
                </c:pt>
                <c:pt idx="289">
                  <c:v>2.8984783069768892E-5</c:v>
                </c:pt>
                <c:pt idx="290">
                  <c:v>2.7002384698278627E-5</c:v>
                </c:pt>
                <c:pt idx="291">
                  <c:v>2.4913392088052052E-5</c:v>
                </c:pt>
                <c:pt idx="292">
                  <c:v>2.2726117893250581E-5</c:v>
                </c:pt>
                <c:pt idx="293">
                  <c:v>2.0449129237040537E-5</c:v>
                </c:pt>
                <c:pt idx="294">
                  <c:v>1.8091417357596508E-5</c:v>
                </c:pt>
                <c:pt idx="295">
                  <c:v>1.5662341059433537E-5</c:v>
                </c:pt>
                <c:pt idx="296">
                  <c:v>1.3171428793069953E-5</c:v>
                </c:pt>
                <c:pt idx="297">
                  <c:v>1.0628548301030688E-5</c:v>
                </c:pt>
                <c:pt idx="298">
                  <c:v>8.0437369718439592E-6</c:v>
                </c:pt>
                <c:pt idx="299">
                  <c:v>5.427145291373518E-6</c:v>
                </c:pt>
                <c:pt idx="300">
                  <c:v>2.7891499401541689E-6</c:v>
                </c:pt>
                <c:pt idx="301">
                  <c:v>1.4015587305460143E-7</c:v>
                </c:pt>
                <c:pt idx="302">
                  <c:v>-2.5094036807226121E-6</c:v>
                </c:pt>
                <c:pt idx="303">
                  <c:v>-5.1490389433071355E-6</c:v>
                </c:pt>
                <c:pt idx="304">
                  <c:v>-7.7683732341641602E-6</c:v>
                </c:pt>
                <c:pt idx="305">
                  <c:v>-1.0357058147092766E-5</c:v>
                </c:pt>
                <c:pt idx="306">
                  <c:v>-1.2904858373227552E-5</c:v>
                </c:pt>
                <c:pt idx="307">
                  <c:v>-1.5401708249706418E-5</c:v>
                </c:pt>
                <c:pt idx="308">
                  <c:v>-1.7837796582672206E-5</c:v>
                </c:pt>
                <c:pt idx="309">
                  <c:v>-2.0203481824271046E-5</c:v>
                </c:pt>
                <c:pt idx="310">
                  <c:v>-2.2489433444321773E-5</c:v>
                </c:pt>
                <c:pt idx="311">
                  <c:v>-2.468663193031594E-5</c:v>
                </c:pt>
                <c:pt idx="312">
                  <c:v>-2.6786397061751673E-5</c:v>
                </c:pt>
                <c:pt idx="313">
                  <c:v>-2.8780444458801454E-5</c:v>
                </c:pt>
                <c:pt idx="314">
                  <c:v>-3.0660942130979881E-5</c:v>
                </c:pt>
                <c:pt idx="315">
                  <c:v>-3.2420397379808155E-5</c:v>
                </c:pt>
                <c:pt idx="316">
                  <c:v>-3.4051911267818985E-5</c:v>
                </c:pt>
                <c:pt idx="317">
                  <c:v>-3.5549037246887196E-5</c:v>
                </c:pt>
                <c:pt idx="318">
                  <c:v>-3.6905894255565282E-5</c:v>
                </c:pt>
                <c:pt idx="319">
                  <c:v>-3.8117081896081728E-5</c:v>
                </c:pt>
                <c:pt idx="320">
                  <c:v>-3.9177821806010397E-5</c:v>
                </c:pt>
                <c:pt idx="321">
                  <c:v>-4.0083957658270605E-5</c:v>
                </c:pt>
                <c:pt idx="322">
                  <c:v>-4.0831898612459294E-5</c:v>
                </c:pt>
                <c:pt idx="323">
                  <c:v>-4.1418704137852723E-5</c:v>
                </c:pt>
                <c:pt idx="324">
                  <c:v>-4.184205573907252E-5</c:v>
                </c:pt>
                <c:pt idx="325">
                  <c:v>-4.2100256956085763E-5</c:v>
                </c:pt>
                <c:pt idx="326">
                  <c:v>-4.2192318187206555E-5</c:v>
                </c:pt>
                <c:pt idx="327">
                  <c:v>-4.211784359176055E-5</c:v>
                </c:pt>
                <c:pt idx="328">
                  <c:v>-4.1877172461754349E-5</c:v>
                </c:pt>
                <c:pt idx="329">
                  <c:v>-4.1471237850206053E-5</c:v>
                </c:pt>
                <c:pt idx="330">
                  <c:v>-4.0901623119813072E-5</c:v>
                </c:pt>
                <c:pt idx="331">
                  <c:v>-4.0170590217285991E-5</c:v>
                </c:pt>
                <c:pt idx="332">
                  <c:v>-3.9281023124680812E-5</c:v>
                </c:pt>
                <c:pt idx="333">
                  <c:v>-3.8236427859398936E-5</c:v>
                </c:pt>
                <c:pt idx="334">
                  <c:v>-3.7040932474187191E-5</c:v>
                </c:pt>
                <c:pt idx="335">
                  <c:v>-3.56992587828039E-5</c:v>
                </c:pt>
                <c:pt idx="336">
                  <c:v>-3.4216665811351195E-5</c:v>
                </c:pt>
                <c:pt idx="337">
                  <c:v>-3.2599062895610463E-5</c:v>
                </c:pt>
                <c:pt idx="338">
                  <c:v>-3.0852811760705227E-5</c:v>
                </c:pt>
                <c:pt idx="339">
                  <c:v>-2.8984783069768892E-5</c:v>
                </c:pt>
                <c:pt idx="340">
                  <c:v>-2.7002384698278627E-5</c:v>
                </c:pt>
                <c:pt idx="341">
                  <c:v>-2.4913392088052052E-5</c:v>
                </c:pt>
                <c:pt idx="342">
                  <c:v>-2.2726117893250581E-5</c:v>
                </c:pt>
                <c:pt idx="343">
                  <c:v>-2.0449129237040537E-5</c:v>
                </c:pt>
                <c:pt idx="344">
                  <c:v>-1.8091417357596508E-5</c:v>
                </c:pt>
                <c:pt idx="345">
                  <c:v>-1.5662341059433537E-5</c:v>
                </c:pt>
                <c:pt idx="346">
                  <c:v>-1.3171428793069953E-5</c:v>
                </c:pt>
                <c:pt idx="347">
                  <c:v>-1.0628548301030688E-5</c:v>
                </c:pt>
                <c:pt idx="348">
                  <c:v>-8.0437369718439592E-6</c:v>
                </c:pt>
                <c:pt idx="349">
                  <c:v>-5.427145291373518E-6</c:v>
                </c:pt>
                <c:pt idx="350">
                  <c:v>-2.7891499401541689E-6</c:v>
                </c:pt>
                <c:pt idx="351">
                  <c:v>-1.4015587305460143E-7</c:v>
                </c:pt>
                <c:pt idx="352">
                  <c:v>2.5094036807226121E-6</c:v>
                </c:pt>
                <c:pt idx="353">
                  <c:v>5.1490389433071355E-6</c:v>
                </c:pt>
                <c:pt idx="354">
                  <c:v>7.7683732341641602E-6</c:v>
                </c:pt>
                <c:pt idx="355">
                  <c:v>1.0357058147092766E-5</c:v>
                </c:pt>
                <c:pt idx="356">
                  <c:v>1.2904858373227552E-5</c:v>
                </c:pt>
                <c:pt idx="357">
                  <c:v>1.5401708249706418E-5</c:v>
                </c:pt>
                <c:pt idx="358">
                  <c:v>1.7837796582672206E-5</c:v>
                </c:pt>
                <c:pt idx="359">
                  <c:v>2.0203481824271046E-5</c:v>
                </c:pt>
                <c:pt idx="360">
                  <c:v>2.2489433444321773E-5</c:v>
                </c:pt>
                <c:pt idx="361">
                  <c:v>2.468663193031594E-5</c:v>
                </c:pt>
                <c:pt idx="362">
                  <c:v>2.6786397061751673E-5</c:v>
                </c:pt>
                <c:pt idx="363">
                  <c:v>2.8780444458801454E-5</c:v>
                </c:pt>
                <c:pt idx="364">
                  <c:v>3.0660942130979881E-5</c:v>
                </c:pt>
                <c:pt idx="365">
                  <c:v>3.2420397379808155E-5</c:v>
                </c:pt>
                <c:pt idx="366">
                  <c:v>3.4051911267818985E-5</c:v>
                </c:pt>
                <c:pt idx="367">
                  <c:v>3.5549037246887196E-5</c:v>
                </c:pt>
                <c:pt idx="368">
                  <c:v>3.6905894255565282E-5</c:v>
                </c:pt>
                <c:pt idx="369">
                  <c:v>3.8117081896081728E-5</c:v>
                </c:pt>
                <c:pt idx="370">
                  <c:v>3.9177821806010397E-5</c:v>
                </c:pt>
                <c:pt idx="371">
                  <c:v>4.0083957658270605E-5</c:v>
                </c:pt>
                <c:pt idx="372">
                  <c:v>4.0831898612459294E-5</c:v>
                </c:pt>
                <c:pt idx="373">
                  <c:v>4.1418704137852723E-5</c:v>
                </c:pt>
                <c:pt idx="374">
                  <c:v>4.184205573907252E-5</c:v>
                </c:pt>
                <c:pt idx="375">
                  <c:v>4.2100256956085763E-5</c:v>
                </c:pt>
                <c:pt idx="376">
                  <c:v>4.2192318187206555E-5</c:v>
                </c:pt>
                <c:pt idx="377">
                  <c:v>4.211784359176055E-5</c:v>
                </c:pt>
                <c:pt idx="378">
                  <c:v>4.1877172461754349E-5</c:v>
                </c:pt>
                <c:pt idx="379">
                  <c:v>4.1471237850206053E-5</c:v>
                </c:pt>
                <c:pt idx="380">
                  <c:v>4.0901623119813072E-5</c:v>
                </c:pt>
                <c:pt idx="381">
                  <c:v>4.0170590217285991E-5</c:v>
                </c:pt>
                <c:pt idx="382">
                  <c:v>3.9281023124680812E-5</c:v>
                </c:pt>
                <c:pt idx="383">
                  <c:v>3.8236427859398936E-5</c:v>
                </c:pt>
                <c:pt idx="384">
                  <c:v>3.7040932474187191E-5</c:v>
                </c:pt>
                <c:pt idx="385">
                  <c:v>3.56992587828039E-5</c:v>
                </c:pt>
                <c:pt idx="386">
                  <c:v>3.4216665811351195E-5</c:v>
                </c:pt>
                <c:pt idx="387">
                  <c:v>3.2599062895610463E-5</c:v>
                </c:pt>
                <c:pt idx="388">
                  <c:v>3.0852811760705227E-5</c:v>
                </c:pt>
                <c:pt idx="389">
                  <c:v>2.8984783069768892E-5</c:v>
                </c:pt>
                <c:pt idx="390">
                  <c:v>2.7002384698278627E-5</c:v>
                </c:pt>
                <c:pt idx="391">
                  <c:v>2.4913392088052052E-5</c:v>
                </c:pt>
                <c:pt idx="392">
                  <c:v>2.2726117893250581E-5</c:v>
                </c:pt>
                <c:pt idx="393">
                  <c:v>2.0449129237040537E-5</c:v>
                </c:pt>
                <c:pt idx="394">
                  <c:v>1.8091417357596508E-5</c:v>
                </c:pt>
                <c:pt idx="395">
                  <c:v>1.5662341059433537E-5</c:v>
                </c:pt>
                <c:pt idx="396">
                  <c:v>1.3171428793069953E-5</c:v>
                </c:pt>
                <c:pt idx="397">
                  <c:v>1.0628548301030688E-5</c:v>
                </c:pt>
                <c:pt idx="398">
                  <c:v>8.0437369718439592E-6</c:v>
                </c:pt>
                <c:pt idx="399">
                  <c:v>5.427145291373518E-6</c:v>
                </c:pt>
                <c:pt idx="400">
                  <c:v>2.7891499401541689E-6</c:v>
                </c:pt>
                <c:pt idx="401">
                  <c:v>1.4015587305460143E-7</c:v>
                </c:pt>
                <c:pt idx="402">
                  <c:v>-2.5094036807226121E-6</c:v>
                </c:pt>
                <c:pt idx="403">
                  <c:v>-5.1490389433071355E-6</c:v>
                </c:pt>
                <c:pt idx="404">
                  <c:v>-7.7683732341641602E-6</c:v>
                </c:pt>
                <c:pt idx="405">
                  <c:v>-1.0357058147092766E-5</c:v>
                </c:pt>
                <c:pt idx="406">
                  <c:v>-1.2904858373227552E-5</c:v>
                </c:pt>
                <c:pt idx="407">
                  <c:v>-1.5401708249706418E-5</c:v>
                </c:pt>
                <c:pt idx="408">
                  <c:v>-1.7837796582672206E-5</c:v>
                </c:pt>
                <c:pt idx="409">
                  <c:v>-2.0203481824271046E-5</c:v>
                </c:pt>
                <c:pt idx="410">
                  <c:v>-2.2489433444321773E-5</c:v>
                </c:pt>
                <c:pt idx="411">
                  <c:v>-2.468663193031594E-5</c:v>
                </c:pt>
                <c:pt idx="412">
                  <c:v>-2.6786397061751673E-5</c:v>
                </c:pt>
                <c:pt idx="413">
                  <c:v>-2.8780444458801454E-5</c:v>
                </c:pt>
                <c:pt idx="414">
                  <c:v>-3.0660942130979881E-5</c:v>
                </c:pt>
                <c:pt idx="415">
                  <c:v>-3.2420397379808155E-5</c:v>
                </c:pt>
                <c:pt idx="416">
                  <c:v>-3.4051911267818985E-5</c:v>
                </c:pt>
                <c:pt idx="417">
                  <c:v>-3.5549037246887196E-5</c:v>
                </c:pt>
                <c:pt idx="418">
                  <c:v>-3.6905894255565282E-5</c:v>
                </c:pt>
                <c:pt idx="419">
                  <c:v>-3.8117081896081728E-5</c:v>
                </c:pt>
                <c:pt idx="420">
                  <c:v>-3.9177821806010397E-5</c:v>
                </c:pt>
                <c:pt idx="421">
                  <c:v>-4.0083957658270605E-5</c:v>
                </c:pt>
                <c:pt idx="422">
                  <c:v>-4.0831898612459294E-5</c:v>
                </c:pt>
                <c:pt idx="423">
                  <c:v>-4.1418704137852723E-5</c:v>
                </c:pt>
                <c:pt idx="424">
                  <c:v>-4.184205573907252E-5</c:v>
                </c:pt>
                <c:pt idx="425">
                  <c:v>-4.2100256956085763E-5</c:v>
                </c:pt>
                <c:pt idx="426">
                  <c:v>-4.2192318187206555E-5</c:v>
                </c:pt>
                <c:pt idx="427">
                  <c:v>-4.211784359176055E-5</c:v>
                </c:pt>
                <c:pt idx="428">
                  <c:v>-4.1877172461754349E-5</c:v>
                </c:pt>
                <c:pt idx="429">
                  <c:v>-4.1471237850206053E-5</c:v>
                </c:pt>
                <c:pt idx="430">
                  <c:v>-4.0901623119813072E-5</c:v>
                </c:pt>
                <c:pt idx="431">
                  <c:v>-4.0170590217285991E-5</c:v>
                </c:pt>
                <c:pt idx="432">
                  <c:v>-3.9281023124680812E-5</c:v>
                </c:pt>
                <c:pt idx="433">
                  <c:v>-3.8236427859398936E-5</c:v>
                </c:pt>
                <c:pt idx="434">
                  <c:v>-3.7040932474187191E-5</c:v>
                </c:pt>
                <c:pt idx="435">
                  <c:v>-3.56992587828039E-5</c:v>
                </c:pt>
                <c:pt idx="436">
                  <c:v>-3.4216665811351195E-5</c:v>
                </c:pt>
                <c:pt idx="437">
                  <c:v>-3.2599062895610463E-5</c:v>
                </c:pt>
                <c:pt idx="438">
                  <c:v>-3.0852811760705227E-5</c:v>
                </c:pt>
                <c:pt idx="439">
                  <c:v>-2.8984783069768892E-5</c:v>
                </c:pt>
                <c:pt idx="440">
                  <c:v>-2.7002384698278627E-5</c:v>
                </c:pt>
                <c:pt idx="441">
                  <c:v>-2.4913392088052052E-5</c:v>
                </c:pt>
                <c:pt idx="442">
                  <c:v>-2.2726117893250581E-5</c:v>
                </c:pt>
                <c:pt idx="443">
                  <c:v>-2.0449129237040537E-5</c:v>
                </c:pt>
                <c:pt idx="444">
                  <c:v>-1.8091417357596508E-5</c:v>
                </c:pt>
                <c:pt idx="445">
                  <c:v>-1.5662341059433537E-5</c:v>
                </c:pt>
                <c:pt idx="446">
                  <c:v>-1.3171428793069953E-5</c:v>
                </c:pt>
                <c:pt idx="447">
                  <c:v>-1.0628548301030688E-5</c:v>
                </c:pt>
                <c:pt idx="448">
                  <c:v>-8.0437369718439592E-6</c:v>
                </c:pt>
                <c:pt idx="449">
                  <c:v>-5.427145291373518E-6</c:v>
                </c:pt>
                <c:pt idx="450">
                  <c:v>-2.7891499401541689E-6</c:v>
                </c:pt>
                <c:pt idx="451">
                  <c:v>-1.4015587305460143E-7</c:v>
                </c:pt>
                <c:pt idx="452">
                  <c:v>2.5094036807226121E-6</c:v>
                </c:pt>
                <c:pt idx="453">
                  <c:v>5.1490389433071355E-6</c:v>
                </c:pt>
                <c:pt idx="454">
                  <c:v>7.7683732341641602E-6</c:v>
                </c:pt>
                <c:pt idx="455">
                  <c:v>1.0357058147092766E-5</c:v>
                </c:pt>
                <c:pt idx="456">
                  <c:v>1.2904858373227552E-5</c:v>
                </c:pt>
                <c:pt idx="457">
                  <c:v>1.5401708249706418E-5</c:v>
                </c:pt>
                <c:pt idx="458">
                  <c:v>1.7837796582672206E-5</c:v>
                </c:pt>
                <c:pt idx="459">
                  <c:v>2.0203481824271046E-5</c:v>
                </c:pt>
                <c:pt idx="460">
                  <c:v>2.2489433444321773E-5</c:v>
                </c:pt>
                <c:pt idx="461">
                  <c:v>2.468663193031594E-5</c:v>
                </c:pt>
                <c:pt idx="462">
                  <c:v>2.6786397061751673E-5</c:v>
                </c:pt>
                <c:pt idx="463">
                  <c:v>2.8780444458801454E-5</c:v>
                </c:pt>
                <c:pt idx="464">
                  <c:v>3.0660942130979881E-5</c:v>
                </c:pt>
                <c:pt idx="465">
                  <c:v>3.2420397379808155E-5</c:v>
                </c:pt>
                <c:pt idx="466">
                  <c:v>3.4051911267818985E-5</c:v>
                </c:pt>
                <c:pt idx="467">
                  <c:v>3.5549037246887196E-5</c:v>
                </c:pt>
                <c:pt idx="468">
                  <c:v>3.6905894255565282E-5</c:v>
                </c:pt>
                <c:pt idx="469">
                  <c:v>3.8117081896081728E-5</c:v>
                </c:pt>
                <c:pt idx="470">
                  <c:v>3.9177821806010397E-5</c:v>
                </c:pt>
                <c:pt idx="471">
                  <c:v>4.0083957658270605E-5</c:v>
                </c:pt>
                <c:pt idx="472">
                  <c:v>4.0831898612459294E-5</c:v>
                </c:pt>
                <c:pt idx="473">
                  <c:v>4.1418704137852723E-5</c:v>
                </c:pt>
                <c:pt idx="474">
                  <c:v>4.184205573907252E-5</c:v>
                </c:pt>
                <c:pt idx="475">
                  <c:v>4.2100256956085763E-5</c:v>
                </c:pt>
                <c:pt idx="476">
                  <c:v>4.2192318187206555E-5</c:v>
                </c:pt>
                <c:pt idx="477">
                  <c:v>4.211784359176055E-5</c:v>
                </c:pt>
                <c:pt idx="478">
                  <c:v>4.1877172461754349E-5</c:v>
                </c:pt>
                <c:pt idx="479">
                  <c:v>4.1471237850206053E-5</c:v>
                </c:pt>
                <c:pt idx="480">
                  <c:v>4.0901623119813072E-5</c:v>
                </c:pt>
                <c:pt idx="481">
                  <c:v>4.0170590217285991E-5</c:v>
                </c:pt>
                <c:pt idx="482">
                  <c:v>3.9281023124680812E-5</c:v>
                </c:pt>
                <c:pt idx="483">
                  <c:v>3.8236427859398936E-5</c:v>
                </c:pt>
                <c:pt idx="484">
                  <c:v>3.7040932474187191E-5</c:v>
                </c:pt>
                <c:pt idx="485">
                  <c:v>3.56992587828039E-5</c:v>
                </c:pt>
                <c:pt idx="486">
                  <c:v>3.4216665811351195E-5</c:v>
                </c:pt>
                <c:pt idx="487">
                  <c:v>3.2599062895610463E-5</c:v>
                </c:pt>
                <c:pt idx="488">
                  <c:v>3.0852811760705227E-5</c:v>
                </c:pt>
                <c:pt idx="489">
                  <c:v>2.8984783069768892E-5</c:v>
                </c:pt>
                <c:pt idx="490">
                  <c:v>2.7002384698278627E-5</c:v>
                </c:pt>
                <c:pt idx="491">
                  <c:v>2.4913392088052052E-5</c:v>
                </c:pt>
                <c:pt idx="492">
                  <c:v>2.2726117893250581E-5</c:v>
                </c:pt>
                <c:pt idx="493">
                  <c:v>2.0449129237040537E-5</c:v>
                </c:pt>
                <c:pt idx="494">
                  <c:v>1.8091417357596508E-5</c:v>
                </c:pt>
                <c:pt idx="495">
                  <c:v>1.5662341059433537E-5</c:v>
                </c:pt>
                <c:pt idx="496">
                  <c:v>1.3171428793069953E-5</c:v>
                </c:pt>
                <c:pt idx="497">
                  <c:v>1.0628548301030688E-5</c:v>
                </c:pt>
                <c:pt idx="498">
                  <c:v>8.0437369718439592E-6</c:v>
                </c:pt>
                <c:pt idx="499">
                  <c:v>5.427145291373518E-6</c:v>
                </c:pt>
                <c:pt idx="500">
                  <c:v>2.7891499401541689E-6</c:v>
                </c:pt>
                <c:pt idx="501">
                  <c:v>1.4015587305460143E-7</c:v>
                </c:pt>
                <c:pt idx="502">
                  <c:v>-2.5094036807226121E-6</c:v>
                </c:pt>
                <c:pt idx="503">
                  <c:v>-5.1490389433071355E-6</c:v>
                </c:pt>
                <c:pt idx="504">
                  <c:v>-7.7683732341641602E-6</c:v>
                </c:pt>
                <c:pt idx="505">
                  <c:v>-1.0357058147092766E-5</c:v>
                </c:pt>
                <c:pt idx="506">
                  <c:v>-1.2904858373227552E-5</c:v>
                </c:pt>
                <c:pt idx="507">
                  <c:v>-1.5401708249706418E-5</c:v>
                </c:pt>
                <c:pt idx="508">
                  <c:v>-1.7837796582672206E-5</c:v>
                </c:pt>
                <c:pt idx="509">
                  <c:v>-2.0203481824271046E-5</c:v>
                </c:pt>
                <c:pt idx="510">
                  <c:v>-2.2489433444321773E-5</c:v>
                </c:pt>
                <c:pt idx="511">
                  <c:v>-2.468663193031594E-5</c:v>
                </c:pt>
                <c:pt idx="512">
                  <c:v>-2.6786397061751673E-5</c:v>
                </c:pt>
                <c:pt idx="513">
                  <c:v>-2.8780444458801454E-5</c:v>
                </c:pt>
                <c:pt idx="514">
                  <c:v>-3.0660942130979881E-5</c:v>
                </c:pt>
                <c:pt idx="515">
                  <c:v>-3.2420397379808155E-5</c:v>
                </c:pt>
                <c:pt idx="516">
                  <c:v>-3.4051911267818985E-5</c:v>
                </c:pt>
                <c:pt idx="517">
                  <c:v>-3.5549037246887196E-5</c:v>
                </c:pt>
                <c:pt idx="518">
                  <c:v>-3.6905894255565282E-5</c:v>
                </c:pt>
                <c:pt idx="519">
                  <c:v>-3.8117081896081728E-5</c:v>
                </c:pt>
                <c:pt idx="520">
                  <c:v>-3.9177821806010397E-5</c:v>
                </c:pt>
                <c:pt idx="521">
                  <c:v>-4.0083957658270605E-5</c:v>
                </c:pt>
                <c:pt idx="522">
                  <c:v>-4.0831898612459294E-5</c:v>
                </c:pt>
                <c:pt idx="523">
                  <c:v>-4.1418704137852723E-5</c:v>
                </c:pt>
                <c:pt idx="524">
                  <c:v>-4.184205573907252E-5</c:v>
                </c:pt>
                <c:pt idx="525">
                  <c:v>-4.2100256956085763E-5</c:v>
                </c:pt>
                <c:pt idx="526">
                  <c:v>-4.2192318187206555E-5</c:v>
                </c:pt>
                <c:pt idx="527">
                  <c:v>-4.211784359176055E-5</c:v>
                </c:pt>
                <c:pt idx="528">
                  <c:v>-4.1877172461754349E-5</c:v>
                </c:pt>
                <c:pt idx="529">
                  <c:v>-4.1471237850206053E-5</c:v>
                </c:pt>
                <c:pt idx="530">
                  <c:v>-4.0901623119813072E-5</c:v>
                </c:pt>
                <c:pt idx="531">
                  <c:v>-4.0170590217285991E-5</c:v>
                </c:pt>
                <c:pt idx="532">
                  <c:v>-3.9281023124680812E-5</c:v>
                </c:pt>
                <c:pt idx="533">
                  <c:v>-3.8236427859398936E-5</c:v>
                </c:pt>
                <c:pt idx="534">
                  <c:v>-3.7040932474187191E-5</c:v>
                </c:pt>
                <c:pt idx="535">
                  <c:v>-3.56992587828039E-5</c:v>
                </c:pt>
                <c:pt idx="536">
                  <c:v>-3.4216665811351195E-5</c:v>
                </c:pt>
                <c:pt idx="537">
                  <c:v>-3.2599062895610463E-5</c:v>
                </c:pt>
                <c:pt idx="538">
                  <c:v>-3.0852811760705227E-5</c:v>
                </c:pt>
                <c:pt idx="539">
                  <c:v>-2.8984783069768892E-5</c:v>
                </c:pt>
                <c:pt idx="540">
                  <c:v>-2.7002384698278627E-5</c:v>
                </c:pt>
                <c:pt idx="541">
                  <c:v>-2.4913392088052052E-5</c:v>
                </c:pt>
                <c:pt idx="542">
                  <c:v>-2.2726117893250581E-5</c:v>
                </c:pt>
                <c:pt idx="543">
                  <c:v>-2.0449129237040537E-5</c:v>
                </c:pt>
                <c:pt idx="544">
                  <c:v>-1.8091417357596508E-5</c:v>
                </c:pt>
                <c:pt idx="545">
                  <c:v>-1.5662341059433537E-5</c:v>
                </c:pt>
                <c:pt idx="546">
                  <c:v>-1.3171428793069953E-5</c:v>
                </c:pt>
                <c:pt idx="547">
                  <c:v>-1.0628548301030688E-5</c:v>
                </c:pt>
                <c:pt idx="548">
                  <c:v>-8.0437369718439592E-6</c:v>
                </c:pt>
                <c:pt idx="549">
                  <c:v>-5.427145291373518E-6</c:v>
                </c:pt>
                <c:pt idx="550">
                  <c:v>-2.7891499401541689E-6</c:v>
                </c:pt>
                <c:pt idx="551">
                  <c:v>-1.4015587305460143E-7</c:v>
                </c:pt>
                <c:pt idx="552">
                  <c:v>2.5094036807226121E-6</c:v>
                </c:pt>
                <c:pt idx="553">
                  <c:v>5.1490389433071355E-6</c:v>
                </c:pt>
                <c:pt idx="554">
                  <c:v>7.7683732341641602E-6</c:v>
                </c:pt>
                <c:pt idx="555">
                  <c:v>1.0357058147092766E-5</c:v>
                </c:pt>
                <c:pt idx="556">
                  <c:v>1.2904858373227552E-5</c:v>
                </c:pt>
                <c:pt idx="557">
                  <c:v>1.5401708249706418E-5</c:v>
                </c:pt>
                <c:pt idx="558">
                  <c:v>1.7837796582672206E-5</c:v>
                </c:pt>
                <c:pt idx="559">
                  <c:v>2.0203481824271046E-5</c:v>
                </c:pt>
                <c:pt idx="560">
                  <c:v>2.2489433444321773E-5</c:v>
                </c:pt>
                <c:pt idx="561">
                  <c:v>2.468663193031594E-5</c:v>
                </c:pt>
                <c:pt idx="562">
                  <c:v>2.6786397061751673E-5</c:v>
                </c:pt>
                <c:pt idx="563">
                  <c:v>2.8780444458801454E-5</c:v>
                </c:pt>
                <c:pt idx="564">
                  <c:v>3.0660942130979881E-5</c:v>
                </c:pt>
                <c:pt idx="565">
                  <c:v>3.2420397379808155E-5</c:v>
                </c:pt>
                <c:pt idx="566">
                  <c:v>3.4051911267818985E-5</c:v>
                </c:pt>
                <c:pt idx="567">
                  <c:v>3.5549037246887196E-5</c:v>
                </c:pt>
                <c:pt idx="568">
                  <c:v>3.6905894255565282E-5</c:v>
                </c:pt>
                <c:pt idx="569">
                  <c:v>3.8117081896081728E-5</c:v>
                </c:pt>
                <c:pt idx="570">
                  <c:v>3.9177821806010397E-5</c:v>
                </c:pt>
                <c:pt idx="571">
                  <c:v>4.0083957658270605E-5</c:v>
                </c:pt>
                <c:pt idx="572">
                  <c:v>4.0831898612459294E-5</c:v>
                </c:pt>
                <c:pt idx="573">
                  <c:v>4.1418704137852723E-5</c:v>
                </c:pt>
                <c:pt idx="574">
                  <c:v>4.184205573907252E-5</c:v>
                </c:pt>
                <c:pt idx="575">
                  <c:v>4.2100256956085763E-5</c:v>
                </c:pt>
                <c:pt idx="576">
                  <c:v>4.2192318187206555E-5</c:v>
                </c:pt>
                <c:pt idx="577">
                  <c:v>4.211784359176055E-5</c:v>
                </c:pt>
                <c:pt idx="578">
                  <c:v>4.1877172461754349E-5</c:v>
                </c:pt>
                <c:pt idx="579">
                  <c:v>4.1471237850206053E-5</c:v>
                </c:pt>
                <c:pt idx="580">
                  <c:v>4.0901623119813072E-5</c:v>
                </c:pt>
                <c:pt idx="581">
                  <c:v>4.0170590217285991E-5</c:v>
                </c:pt>
                <c:pt idx="582">
                  <c:v>3.9281023124680812E-5</c:v>
                </c:pt>
                <c:pt idx="583">
                  <c:v>3.8236427859398936E-5</c:v>
                </c:pt>
                <c:pt idx="584">
                  <c:v>3.7040932474187191E-5</c:v>
                </c:pt>
                <c:pt idx="585">
                  <c:v>3.56992587828039E-5</c:v>
                </c:pt>
                <c:pt idx="586">
                  <c:v>3.4216665811351195E-5</c:v>
                </c:pt>
                <c:pt idx="587">
                  <c:v>3.2599062895610463E-5</c:v>
                </c:pt>
                <c:pt idx="588">
                  <c:v>3.0852811760705227E-5</c:v>
                </c:pt>
                <c:pt idx="589">
                  <c:v>2.8984783069768892E-5</c:v>
                </c:pt>
                <c:pt idx="590">
                  <c:v>2.7002384698278627E-5</c:v>
                </c:pt>
                <c:pt idx="591">
                  <c:v>2.4913392088052052E-5</c:v>
                </c:pt>
                <c:pt idx="592">
                  <c:v>2.2726117893250581E-5</c:v>
                </c:pt>
                <c:pt idx="593">
                  <c:v>2.0449129237040537E-5</c:v>
                </c:pt>
                <c:pt idx="594">
                  <c:v>1.8091417357596508E-5</c:v>
                </c:pt>
                <c:pt idx="595">
                  <c:v>1.5662341059433537E-5</c:v>
                </c:pt>
                <c:pt idx="596">
                  <c:v>1.3171428793069953E-5</c:v>
                </c:pt>
                <c:pt idx="597">
                  <c:v>1.0628548301030688E-5</c:v>
                </c:pt>
                <c:pt idx="598">
                  <c:v>8.0437369718439592E-6</c:v>
                </c:pt>
                <c:pt idx="599">
                  <c:v>5.427145291373518E-6</c:v>
                </c:pt>
                <c:pt idx="600">
                  <c:v>2.7891499401541689E-6</c:v>
                </c:pt>
                <c:pt idx="601">
                  <c:v>1.4015587305460143E-7</c:v>
                </c:pt>
                <c:pt idx="602">
                  <c:v>-2.5094036807226121E-6</c:v>
                </c:pt>
                <c:pt idx="603">
                  <c:v>-5.1490389433071355E-6</c:v>
                </c:pt>
                <c:pt idx="604">
                  <c:v>-7.7683732341641602E-6</c:v>
                </c:pt>
                <c:pt idx="605">
                  <c:v>-1.0357058147092766E-5</c:v>
                </c:pt>
                <c:pt idx="606">
                  <c:v>-1.2904858373227552E-5</c:v>
                </c:pt>
                <c:pt idx="607">
                  <c:v>-1.5401708249706418E-5</c:v>
                </c:pt>
                <c:pt idx="608">
                  <c:v>-1.7837796582672206E-5</c:v>
                </c:pt>
                <c:pt idx="609">
                  <c:v>-2.0203481824271046E-5</c:v>
                </c:pt>
                <c:pt idx="610">
                  <c:v>-2.2489433444321773E-5</c:v>
                </c:pt>
                <c:pt idx="611">
                  <c:v>-2.468663193031594E-5</c:v>
                </c:pt>
                <c:pt idx="612">
                  <c:v>-2.6786397061751673E-5</c:v>
                </c:pt>
                <c:pt idx="613">
                  <c:v>-2.8780444458801454E-5</c:v>
                </c:pt>
                <c:pt idx="614">
                  <c:v>-3.0660942130979881E-5</c:v>
                </c:pt>
                <c:pt idx="615">
                  <c:v>-3.2420397379808155E-5</c:v>
                </c:pt>
                <c:pt idx="616">
                  <c:v>-3.4051911267818985E-5</c:v>
                </c:pt>
                <c:pt idx="617">
                  <c:v>-3.5549037246887196E-5</c:v>
                </c:pt>
                <c:pt idx="618">
                  <c:v>-3.6905894255565282E-5</c:v>
                </c:pt>
                <c:pt idx="619">
                  <c:v>-3.8117081896081728E-5</c:v>
                </c:pt>
                <c:pt idx="620">
                  <c:v>-3.9177821806010397E-5</c:v>
                </c:pt>
                <c:pt idx="621">
                  <c:v>-4.0083957658270605E-5</c:v>
                </c:pt>
                <c:pt idx="622">
                  <c:v>-4.0831898612459294E-5</c:v>
                </c:pt>
                <c:pt idx="623">
                  <c:v>-4.1418704137852723E-5</c:v>
                </c:pt>
                <c:pt idx="624">
                  <c:v>-4.184205573907252E-5</c:v>
                </c:pt>
                <c:pt idx="625">
                  <c:v>-4.2100256956085763E-5</c:v>
                </c:pt>
                <c:pt idx="626">
                  <c:v>-4.2192318187206555E-5</c:v>
                </c:pt>
                <c:pt idx="627">
                  <c:v>-4.211784359176055E-5</c:v>
                </c:pt>
                <c:pt idx="628">
                  <c:v>-4.1877172461754349E-5</c:v>
                </c:pt>
                <c:pt idx="629">
                  <c:v>-4.1471237850206053E-5</c:v>
                </c:pt>
                <c:pt idx="630">
                  <c:v>-4.0901623119813072E-5</c:v>
                </c:pt>
                <c:pt idx="631">
                  <c:v>-4.0170590217285991E-5</c:v>
                </c:pt>
                <c:pt idx="632">
                  <c:v>-3.9281023124680812E-5</c:v>
                </c:pt>
                <c:pt idx="633">
                  <c:v>-3.8236427859398936E-5</c:v>
                </c:pt>
                <c:pt idx="634">
                  <c:v>-3.7040932474187191E-5</c:v>
                </c:pt>
                <c:pt idx="635">
                  <c:v>-3.56992587828039E-5</c:v>
                </c:pt>
                <c:pt idx="636">
                  <c:v>-3.4216665811351195E-5</c:v>
                </c:pt>
                <c:pt idx="637">
                  <c:v>-3.2599062895610463E-5</c:v>
                </c:pt>
                <c:pt idx="638">
                  <c:v>-3.0852811760705227E-5</c:v>
                </c:pt>
                <c:pt idx="639">
                  <c:v>-2.8984783069768892E-5</c:v>
                </c:pt>
                <c:pt idx="640">
                  <c:v>-2.7002384698278627E-5</c:v>
                </c:pt>
                <c:pt idx="641">
                  <c:v>-2.4913392088052052E-5</c:v>
                </c:pt>
                <c:pt idx="642">
                  <c:v>-2.2726117893250581E-5</c:v>
                </c:pt>
                <c:pt idx="643">
                  <c:v>-2.0449129237040537E-5</c:v>
                </c:pt>
                <c:pt idx="644">
                  <c:v>-1.8091417357596508E-5</c:v>
                </c:pt>
                <c:pt idx="645">
                  <c:v>-1.5662341059433537E-5</c:v>
                </c:pt>
                <c:pt idx="646">
                  <c:v>-1.3171428793069953E-5</c:v>
                </c:pt>
                <c:pt idx="647">
                  <c:v>-1.0628548301030688E-5</c:v>
                </c:pt>
                <c:pt idx="648">
                  <c:v>-8.0437369718439592E-6</c:v>
                </c:pt>
                <c:pt idx="649">
                  <c:v>-5.427145291373518E-6</c:v>
                </c:pt>
                <c:pt idx="650">
                  <c:v>-2.7891499401541689E-6</c:v>
                </c:pt>
                <c:pt idx="651">
                  <c:v>-1.4015587305460143E-7</c:v>
                </c:pt>
                <c:pt idx="652">
                  <c:v>2.5094036807226121E-6</c:v>
                </c:pt>
                <c:pt idx="653">
                  <c:v>5.1490389433071355E-6</c:v>
                </c:pt>
                <c:pt idx="654">
                  <c:v>7.7683732341641602E-6</c:v>
                </c:pt>
                <c:pt idx="655">
                  <c:v>1.0357058147092766E-5</c:v>
                </c:pt>
                <c:pt idx="656">
                  <c:v>1.2904858373227552E-5</c:v>
                </c:pt>
                <c:pt idx="657">
                  <c:v>1.5401708249706418E-5</c:v>
                </c:pt>
                <c:pt idx="658">
                  <c:v>1.7837796582672206E-5</c:v>
                </c:pt>
                <c:pt idx="659">
                  <c:v>2.0203481824271046E-5</c:v>
                </c:pt>
                <c:pt idx="660">
                  <c:v>2.2489433444321773E-5</c:v>
                </c:pt>
                <c:pt idx="661">
                  <c:v>2.468663193031594E-5</c:v>
                </c:pt>
                <c:pt idx="662">
                  <c:v>2.6786397061751673E-5</c:v>
                </c:pt>
                <c:pt idx="663">
                  <c:v>2.8780444458801454E-5</c:v>
                </c:pt>
                <c:pt idx="664">
                  <c:v>3.0660942130979881E-5</c:v>
                </c:pt>
                <c:pt idx="665">
                  <c:v>3.2420397379808155E-5</c:v>
                </c:pt>
                <c:pt idx="666">
                  <c:v>3.4051911267818985E-5</c:v>
                </c:pt>
                <c:pt idx="667">
                  <c:v>3.5549037246887196E-5</c:v>
                </c:pt>
                <c:pt idx="668">
                  <c:v>3.6905894255565282E-5</c:v>
                </c:pt>
                <c:pt idx="669">
                  <c:v>3.8117081896081728E-5</c:v>
                </c:pt>
                <c:pt idx="670">
                  <c:v>3.9177821806010397E-5</c:v>
                </c:pt>
                <c:pt idx="671">
                  <c:v>4.0083957658270605E-5</c:v>
                </c:pt>
                <c:pt idx="672">
                  <c:v>4.0831898612459294E-5</c:v>
                </c:pt>
                <c:pt idx="673">
                  <c:v>4.1418704137852723E-5</c:v>
                </c:pt>
                <c:pt idx="674">
                  <c:v>4.184205573907252E-5</c:v>
                </c:pt>
                <c:pt idx="675">
                  <c:v>4.2100256956085763E-5</c:v>
                </c:pt>
                <c:pt idx="676">
                  <c:v>4.2192318187206555E-5</c:v>
                </c:pt>
                <c:pt idx="677">
                  <c:v>4.211784359176055E-5</c:v>
                </c:pt>
                <c:pt idx="678">
                  <c:v>4.1877172461754349E-5</c:v>
                </c:pt>
                <c:pt idx="679">
                  <c:v>4.1471237850206053E-5</c:v>
                </c:pt>
                <c:pt idx="680">
                  <c:v>4.0901623119813072E-5</c:v>
                </c:pt>
                <c:pt idx="681">
                  <c:v>4.0170590217285991E-5</c:v>
                </c:pt>
                <c:pt idx="682">
                  <c:v>3.9281023124680812E-5</c:v>
                </c:pt>
                <c:pt idx="683">
                  <c:v>3.8236427859398936E-5</c:v>
                </c:pt>
                <c:pt idx="684">
                  <c:v>3.7040932474187191E-5</c:v>
                </c:pt>
                <c:pt idx="685">
                  <c:v>3.56992587828039E-5</c:v>
                </c:pt>
                <c:pt idx="686">
                  <c:v>3.4216665811351195E-5</c:v>
                </c:pt>
                <c:pt idx="687">
                  <c:v>3.2599062895610463E-5</c:v>
                </c:pt>
                <c:pt idx="688">
                  <c:v>3.0852811760705227E-5</c:v>
                </c:pt>
                <c:pt idx="689">
                  <c:v>2.8984783069768892E-5</c:v>
                </c:pt>
                <c:pt idx="690">
                  <c:v>2.7002384698278627E-5</c:v>
                </c:pt>
                <c:pt idx="691">
                  <c:v>2.4913392088052052E-5</c:v>
                </c:pt>
                <c:pt idx="692">
                  <c:v>2.2726117893250581E-5</c:v>
                </c:pt>
                <c:pt idx="693">
                  <c:v>2.0449129237040537E-5</c:v>
                </c:pt>
                <c:pt idx="694">
                  <c:v>1.8091417357596508E-5</c:v>
                </c:pt>
                <c:pt idx="695">
                  <c:v>1.5662341059433537E-5</c:v>
                </c:pt>
                <c:pt idx="696">
                  <c:v>1.3171428793069953E-5</c:v>
                </c:pt>
                <c:pt idx="697">
                  <c:v>1.0628548301030688E-5</c:v>
                </c:pt>
                <c:pt idx="698">
                  <c:v>8.0437369718439592E-6</c:v>
                </c:pt>
                <c:pt idx="699">
                  <c:v>5.427145291373518E-6</c:v>
                </c:pt>
                <c:pt idx="700">
                  <c:v>2.7891499401541689E-6</c:v>
                </c:pt>
                <c:pt idx="701">
                  <c:v>1.4015587305460143E-7</c:v>
                </c:pt>
                <c:pt idx="702">
                  <c:v>-2.5094036807226121E-6</c:v>
                </c:pt>
                <c:pt idx="703">
                  <c:v>-5.1490389433071355E-6</c:v>
                </c:pt>
                <c:pt idx="704">
                  <c:v>-7.7683732341641602E-6</c:v>
                </c:pt>
                <c:pt idx="705">
                  <c:v>-1.0357058147092766E-5</c:v>
                </c:pt>
                <c:pt idx="706">
                  <c:v>-1.2904858373227552E-5</c:v>
                </c:pt>
                <c:pt idx="707">
                  <c:v>-1.5401708249706418E-5</c:v>
                </c:pt>
                <c:pt idx="708">
                  <c:v>-1.7837796582672206E-5</c:v>
                </c:pt>
                <c:pt idx="709">
                  <c:v>-2.0203481824271046E-5</c:v>
                </c:pt>
                <c:pt idx="710">
                  <c:v>-2.2489433444321773E-5</c:v>
                </c:pt>
                <c:pt idx="711">
                  <c:v>-2.468663193031594E-5</c:v>
                </c:pt>
                <c:pt idx="712">
                  <c:v>-2.6786397061751673E-5</c:v>
                </c:pt>
                <c:pt idx="713">
                  <c:v>-2.8780444458801454E-5</c:v>
                </c:pt>
                <c:pt idx="714">
                  <c:v>-3.0660942130979881E-5</c:v>
                </c:pt>
                <c:pt idx="715">
                  <c:v>-3.2420397379808155E-5</c:v>
                </c:pt>
                <c:pt idx="716">
                  <c:v>-3.4051911267818985E-5</c:v>
                </c:pt>
                <c:pt idx="717">
                  <c:v>-3.5549037246887196E-5</c:v>
                </c:pt>
                <c:pt idx="718">
                  <c:v>-3.6905894255565282E-5</c:v>
                </c:pt>
                <c:pt idx="719">
                  <c:v>-3.8117081896081728E-5</c:v>
                </c:pt>
                <c:pt idx="720">
                  <c:v>-3.9177821806010397E-5</c:v>
                </c:pt>
                <c:pt idx="721">
                  <c:v>-4.0083957658270605E-5</c:v>
                </c:pt>
                <c:pt idx="722">
                  <c:v>-4.0831898612459294E-5</c:v>
                </c:pt>
                <c:pt idx="723">
                  <c:v>-4.1418704137852723E-5</c:v>
                </c:pt>
                <c:pt idx="724">
                  <c:v>-4.184205573907252E-5</c:v>
                </c:pt>
                <c:pt idx="725">
                  <c:v>-4.2100256956085763E-5</c:v>
                </c:pt>
                <c:pt idx="726">
                  <c:v>-4.2192318187206555E-5</c:v>
                </c:pt>
                <c:pt idx="727">
                  <c:v>-4.211784359176055E-5</c:v>
                </c:pt>
                <c:pt idx="728">
                  <c:v>-4.1877172461754349E-5</c:v>
                </c:pt>
                <c:pt idx="729">
                  <c:v>-4.1471237850206053E-5</c:v>
                </c:pt>
                <c:pt idx="730">
                  <c:v>-4.0901623119813072E-5</c:v>
                </c:pt>
                <c:pt idx="731">
                  <c:v>-4.0170590217285991E-5</c:v>
                </c:pt>
                <c:pt idx="732">
                  <c:v>-3.9281023124680812E-5</c:v>
                </c:pt>
                <c:pt idx="733">
                  <c:v>-3.8236427859398936E-5</c:v>
                </c:pt>
                <c:pt idx="734">
                  <c:v>-3.7040932474187191E-5</c:v>
                </c:pt>
                <c:pt idx="735">
                  <c:v>-3.56992587828039E-5</c:v>
                </c:pt>
                <c:pt idx="736">
                  <c:v>-3.4216665811351195E-5</c:v>
                </c:pt>
                <c:pt idx="737">
                  <c:v>-3.2599062895610463E-5</c:v>
                </c:pt>
                <c:pt idx="738">
                  <c:v>-3.0852811760705227E-5</c:v>
                </c:pt>
                <c:pt idx="739">
                  <c:v>-2.8984783069768892E-5</c:v>
                </c:pt>
                <c:pt idx="740">
                  <c:v>-2.7002384698278627E-5</c:v>
                </c:pt>
                <c:pt idx="741">
                  <c:v>-2.4913392088052052E-5</c:v>
                </c:pt>
                <c:pt idx="742">
                  <c:v>-2.2726117893250581E-5</c:v>
                </c:pt>
                <c:pt idx="743">
                  <c:v>-2.0449129237040537E-5</c:v>
                </c:pt>
                <c:pt idx="744">
                  <c:v>-1.8091417357596508E-5</c:v>
                </c:pt>
                <c:pt idx="745">
                  <c:v>-1.5662341059433537E-5</c:v>
                </c:pt>
                <c:pt idx="746">
                  <c:v>-1.3171428793069953E-5</c:v>
                </c:pt>
                <c:pt idx="747">
                  <c:v>-1.0628548301030688E-5</c:v>
                </c:pt>
                <c:pt idx="748">
                  <c:v>-8.0437369718439592E-6</c:v>
                </c:pt>
                <c:pt idx="749">
                  <c:v>-5.427145291373518E-6</c:v>
                </c:pt>
                <c:pt idx="750">
                  <c:v>-2.7891499401541689E-6</c:v>
                </c:pt>
                <c:pt idx="751">
                  <c:v>-1.4015587305460143E-7</c:v>
                </c:pt>
                <c:pt idx="752">
                  <c:v>2.5094036807226121E-6</c:v>
                </c:pt>
                <c:pt idx="753">
                  <c:v>5.1490389433071355E-6</c:v>
                </c:pt>
                <c:pt idx="754">
                  <c:v>7.7683732341641602E-6</c:v>
                </c:pt>
                <c:pt idx="755">
                  <c:v>1.0357058147092766E-5</c:v>
                </c:pt>
                <c:pt idx="756">
                  <c:v>1.2904858373227552E-5</c:v>
                </c:pt>
                <c:pt idx="757">
                  <c:v>1.5401708249706418E-5</c:v>
                </c:pt>
                <c:pt idx="758">
                  <c:v>1.7837796582672206E-5</c:v>
                </c:pt>
                <c:pt idx="759">
                  <c:v>2.0203481824271046E-5</c:v>
                </c:pt>
                <c:pt idx="760">
                  <c:v>2.2489433444321773E-5</c:v>
                </c:pt>
                <c:pt idx="761">
                  <c:v>2.468663193031594E-5</c:v>
                </c:pt>
                <c:pt idx="762">
                  <c:v>2.6786397061751673E-5</c:v>
                </c:pt>
                <c:pt idx="763">
                  <c:v>2.8780444458801454E-5</c:v>
                </c:pt>
                <c:pt idx="764">
                  <c:v>3.0660942130979881E-5</c:v>
                </c:pt>
                <c:pt idx="765">
                  <c:v>3.2420397379808155E-5</c:v>
                </c:pt>
                <c:pt idx="766">
                  <c:v>3.4051911267818985E-5</c:v>
                </c:pt>
                <c:pt idx="767">
                  <c:v>3.5549037246887196E-5</c:v>
                </c:pt>
                <c:pt idx="768">
                  <c:v>3.6905894255565282E-5</c:v>
                </c:pt>
                <c:pt idx="769">
                  <c:v>3.8117081896081728E-5</c:v>
                </c:pt>
                <c:pt idx="770">
                  <c:v>3.9177821806010397E-5</c:v>
                </c:pt>
                <c:pt idx="771">
                  <c:v>4.0083957658270605E-5</c:v>
                </c:pt>
                <c:pt idx="772">
                  <c:v>4.0831898612459294E-5</c:v>
                </c:pt>
                <c:pt idx="773">
                  <c:v>4.1418704137852723E-5</c:v>
                </c:pt>
                <c:pt idx="774">
                  <c:v>4.184205573907252E-5</c:v>
                </c:pt>
                <c:pt idx="775">
                  <c:v>4.2100256956085763E-5</c:v>
                </c:pt>
                <c:pt idx="776">
                  <c:v>4.2192318187206555E-5</c:v>
                </c:pt>
                <c:pt idx="777">
                  <c:v>4.211784359176055E-5</c:v>
                </c:pt>
                <c:pt idx="778">
                  <c:v>4.1877172461754349E-5</c:v>
                </c:pt>
                <c:pt idx="779">
                  <c:v>4.1471237850206053E-5</c:v>
                </c:pt>
                <c:pt idx="780">
                  <c:v>4.0901623119813072E-5</c:v>
                </c:pt>
                <c:pt idx="781">
                  <c:v>4.0170590217285991E-5</c:v>
                </c:pt>
                <c:pt idx="782">
                  <c:v>3.9281023124680812E-5</c:v>
                </c:pt>
                <c:pt idx="783">
                  <c:v>3.8236427859398936E-5</c:v>
                </c:pt>
                <c:pt idx="784">
                  <c:v>3.7040932474187191E-5</c:v>
                </c:pt>
                <c:pt idx="785">
                  <c:v>3.56992587828039E-5</c:v>
                </c:pt>
                <c:pt idx="786">
                  <c:v>3.4216665811351195E-5</c:v>
                </c:pt>
                <c:pt idx="787">
                  <c:v>3.2599062895610463E-5</c:v>
                </c:pt>
                <c:pt idx="788">
                  <c:v>3.0852811760705227E-5</c:v>
                </c:pt>
                <c:pt idx="789">
                  <c:v>2.8984783069768892E-5</c:v>
                </c:pt>
                <c:pt idx="790">
                  <c:v>2.7002384698278627E-5</c:v>
                </c:pt>
                <c:pt idx="791">
                  <c:v>2.4913392088052052E-5</c:v>
                </c:pt>
                <c:pt idx="792">
                  <c:v>2.2726117893250581E-5</c:v>
                </c:pt>
                <c:pt idx="793">
                  <c:v>2.0449129237040537E-5</c:v>
                </c:pt>
                <c:pt idx="794">
                  <c:v>1.8091417357596508E-5</c:v>
                </c:pt>
                <c:pt idx="795">
                  <c:v>1.5662341059433537E-5</c:v>
                </c:pt>
                <c:pt idx="796">
                  <c:v>1.3171428793069953E-5</c:v>
                </c:pt>
                <c:pt idx="797">
                  <c:v>1.0628548301030688E-5</c:v>
                </c:pt>
                <c:pt idx="798">
                  <c:v>8.0437369718439592E-6</c:v>
                </c:pt>
                <c:pt idx="799">
                  <c:v>5.427145291373518E-6</c:v>
                </c:pt>
                <c:pt idx="800">
                  <c:v>2.7891499401541689E-6</c:v>
                </c:pt>
                <c:pt idx="801">
                  <c:v>1.4015587305460143E-7</c:v>
                </c:pt>
                <c:pt idx="802">
                  <c:v>-2.5094036807226121E-6</c:v>
                </c:pt>
                <c:pt idx="803">
                  <c:v>-5.1490389433071355E-6</c:v>
                </c:pt>
                <c:pt idx="804">
                  <c:v>-7.7683732341641602E-6</c:v>
                </c:pt>
                <c:pt idx="805">
                  <c:v>-1.0357058147092766E-5</c:v>
                </c:pt>
                <c:pt idx="806">
                  <c:v>-1.2904858373227552E-5</c:v>
                </c:pt>
                <c:pt idx="807">
                  <c:v>-1.5401708249706418E-5</c:v>
                </c:pt>
                <c:pt idx="808">
                  <c:v>-1.7837796582672206E-5</c:v>
                </c:pt>
                <c:pt idx="809">
                  <c:v>-2.0203481824271046E-5</c:v>
                </c:pt>
                <c:pt idx="810">
                  <c:v>-2.2489433444321773E-5</c:v>
                </c:pt>
                <c:pt idx="811">
                  <c:v>-2.468663193031594E-5</c:v>
                </c:pt>
                <c:pt idx="812">
                  <c:v>-2.6786397061751673E-5</c:v>
                </c:pt>
                <c:pt idx="813">
                  <c:v>-2.8780444458801454E-5</c:v>
                </c:pt>
                <c:pt idx="814">
                  <c:v>-3.0660942130979881E-5</c:v>
                </c:pt>
                <c:pt idx="815">
                  <c:v>-3.2420397379808155E-5</c:v>
                </c:pt>
                <c:pt idx="816">
                  <c:v>-3.4051911267818985E-5</c:v>
                </c:pt>
                <c:pt idx="817">
                  <c:v>-3.5549037246887196E-5</c:v>
                </c:pt>
                <c:pt idx="818">
                  <c:v>-3.6905894255565282E-5</c:v>
                </c:pt>
                <c:pt idx="819">
                  <c:v>-3.8117081896081728E-5</c:v>
                </c:pt>
                <c:pt idx="820">
                  <c:v>-3.9177821806010397E-5</c:v>
                </c:pt>
                <c:pt idx="821">
                  <c:v>-4.0083957658270605E-5</c:v>
                </c:pt>
                <c:pt idx="822">
                  <c:v>-4.0831898612459294E-5</c:v>
                </c:pt>
                <c:pt idx="823">
                  <c:v>-4.1418704137852723E-5</c:v>
                </c:pt>
                <c:pt idx="824">
                  <c:v>-4.184205573907252E-5</c:v>
                </c:pt>
                <c:pt idx="825">
                  <c:v>-4.2100256956085763E-5</c:v>
                </c:pt>
                <c:pt idx="826">
                  <c:v>-4.2192318187206555E-5</c:v>
                </c:pt>
                <c:pt idx="827">
                  <c:v>-4.211784359176055E-5</c:v>
                </c:pt>
                <c:pt idx="828">
                  <c:v>-4.1877172461754349E-5</c:v>
                </c:pt>
                <c:pt idx="829">
                  <c:v>-4.1471237850206053E-5</c:v>
                </c:pt>
                <c:pt idx="830">
                  <c:v>-4.0901623119813072E-5</c:v>
                </c:pt>
                <c:pt idx="831">
                  <c:v>-4.0170590217285991E-5</c:v>
                </c:pt>
                <c:pt idx="832">
                  <c:v>-3.9281023124680812E-5</c:v>
                </c:pt>
                <c:pt idx="833">
                  <c:v>-3.8236427859398936E-5</c:v>
                </c:pt>
                <c:pt idx="834">
                  <c:v>-3.7040932474187191E-5</c:v>
                </c:pt>
                <c:pt idx="835">
                  <c:v>-3.56992587828039E-5</c:v>
                </c:pt>
                <c:pt idx="836">
                  <c:v>-3.4216665811351195E-5</c:v>
                </c:pt>
                <c:pt idx="837">
                  <c:v>-3.2599062895610463E-5</c:v>
                </c:pt>
                <c:pt idx="838">
                  <c:v>-3.0852811760705227E-5</c:v>
                </c:pt>
                <c:pt idx="839">
                  <c:v>-2.8984783069768892E-5</c:v>
                </c:pt>
                <c:pt idx="840">
                  <c:v>-2.7002384698278627E-5</c:v>
                </c:pt>
                <c:pt idx="841">
                  <c:v>-2.4913392088052052E-5</c:v>
                </c:pt>
                <c:pt idx="842">
                  <c:v>-2.2726117893250581E-5</c:v>
                </c:pt>
                <c:pt idx="843">
                  <c:v>-2.0449129237040537E-5</c:v>
                </c:pt>
                <c:pt idx="844">
                  <c:v>-1.8091417357596508E-5</c:v>
                </c:pt>
                <c:pt idx="845">
                  <c:v>-1.5662341059433537E-5</c:v>
                </c:pt>
                <c:pt idx="846">
                  <c:v>-1.3171428793069953E-5</c:v>
                </c:pt>
                <c:pt idx="847">
                  <c:v>-1.0628548301030688E-5</c:v>
                </c:pt>
                <c:pt idx="848">
                  <c:v>-8.0437369718439592E-6</c:v>
                </c:pt>
                <c:pt idx="849">
                  <c:v>-5.427145291373518E-6</c:v>
                </c:pt>
                <c:pt idx="850">
                  <c:v>-2.7891499401541689E-6</c:v>
                </c:pt>
                <c:pt idx="851">
                  <c:v>-1.4015587305460143E-7</c:v>
                </c:pt>
                <c:pt idx="852">
                  <c:v>2.5094036807226121E-6</c:v>
                </c:pt>
                <c:pt idx="853">
                  <c:v>5.1490389433071355E-6</c:v>
                </c:pt>
                <c:pt idx="854">
                  <c:v>7.7683732341641602E-6</c:v>
                </c:pt>
                <c:pt idx="855">
                  <c:v>1.0357058147092766E-5</c:v>
                </c:pt>
                <c:pt idx="856">
                  <c:v>1.2904858373227552E-5</c:v>
                </c:pt>
                <c:pt idx="857">
                  <c:v>1.5401708249706418E-5</c:v>
                </c:pt>
                <c:pt idx="858">
                  <c:v>1.7837796582672206E-5</c:v>
                </c:pt>
                <c:pt idx="859">
                  <c:v>2.0203481824271046E-5</c:v>
                </c:pt>
                <c:pt idx="860">
                  <c:v>2.2489433444321773E-5</c:v>
                </c:pt>
                <c:pt idx="861">
                  <c:v>2.468663193031594E-5</c:v>
                </c:pt>
                <c:pt idx="862">
                  <c:v>2.6786397061751673E-5</c:v>
                </c:pt>
                <c:pt idx="863">
                  <c:v>2.8780444458801454E-5</c:v>
                </c:pt>
                <c:pt idx="864">
                  <c:v>3.0660942130979881E-5</c:v>
                </c:pt>
                <c:pt idx="865">
                  <c:v>3.2420397379808155E-5</c:v>
                </c:pt>
                <c:pt idx="866">
                  <c:v>3.4051911267818985E-5</c:v>
                </c:pt>
                <c:pt idx="867">
                  <c:v>3.5549037246887196E-5</c:v>
                </c:pt>
                <c:pt idx="868">
                  <c:v>3.6905894255565282E-5</c:v>
                </c:pt>
                <c:pt idx="869">
                  <c:v>3.8117081896081728E-5</c:v>
                </c:pt>
                <c:pt idx="870">
                  <c:v>3.9177821806010397E-5</c:v>
                </c:pt>
                <c:pt idx="871">
                  <c:v>4.0083957658270605E-5</c:v>
                </c:pt>
                <c:pt idx="872">
                  <c:v>4.0831898612459294E-5</c:v>
                </c:pt>
                <c:pt idx="873">
                  <c:v>4.1418704137852723E-5</c:v>
                </c:pt>
                <c:pt idx="874">
                  <c:v>4.184205573907252E-5</c:v>
                </c:pt>
                <c:pt idx="875">
                  <c:v>4.2100256956085763E-5</c:v>
                </c:pt>
                <c:pt idx="876">
                  <c:v>4.2192318187206555E-5</c:v>
                </c:pt>
                <c:pt idx="877">
                  <c:v>4.211784359176055E-5</c:v>
                </c:pt>
                <c:pt idx="878">
                  <c:v>4.1877172461754349E-5</c:v>
                </c:pt>
                <c:pt idx="879">
                  <c:v>4.1471237850206053E-5</c:v>
                </c:pt>
                <c:pt idx="880">
                  <c:v>4.0901623119813072E-5</c:v>
                </c:pt>
                <c:pt idx="881">
                  <c:v>4.0170590217285991E-5</c:v>
                </c:pt>
                <c:pt idx="882">
                  <c:v>3.9281023124680812E-5</c:v>
                </c:pt>
                <c:pt idx="883">
                  <c:v>3.8236427859398936E-5</c:v>
                </c:pt>
                <c:pt idx="884">
                  <c:v>3.7040932474187191E-5</c:v>
                </c:pt>
                <c:pt idx="885">
                  <c:v>3.56992587828039E-5</c:v>
                </c:pt>
                <c:pt idx="886">
                  <c:v>3.4216665811351195E-5</c:v>
                </c:pt>
                <c:pt idx="887">
                  <c:v>3.2599062895610463E-5</c:v>
                </c:pt>
                <c:pt idx="888">
                  <c:v>3.0852811760705227E-5</c:v>
                </c:pt>
                <c:pt idx="889">
                  <c:v>2.8984783069768892E-5</c:v>
                </c:pt>
                <c:pt idx="890">
                  <c:v>2.7002384698278627E-5</c:v>
                </c:pt>
                <c:pt idx="891">
                  <c:v>2.4913392088052052E-5</c:v>
                </c:pt>
                <c:pt idx="892">
                  <c:v>2.2726117893250581E-5</c:v>
                </c:pt>
                <c:pt idx="893">
                  <c:v>2.0449129237040537E-5</c:v>
                </c:pt>
                <c:pt idx="894">
                  <c:v>1.8091417357596508E-5</c:v>
                </c:pt>
                <c:pt idx="895">
                  <c:v>1.5662341059433537E-5</c:v>
                </c:pt>
                <c:pt idx="896">
                  <c:v>1.3171428793069953E-5</c:v>
                </c:pt>
                <c:pt idx="897">
                  <c:v>1.0628548301030688E-5</c:v>
                </c:pt>
                <c:pt idx="898">
                  <c:v>8.0437369718439592E-6</c:v>
                </c:pt>
                <c:pt idx="899">
                  <c:v>5.427145291373518E-6</c:v>
                </c:pt>
                <c:pt idx="900">
                  <c:v>2.7891499401541689E-6</c:v>
                </c:pt>
                <c:pt idx="901">
                  <c:v>1.4015587305460143E-7</c:v>
                </c:pt>
                <c:pt idx="902">
                  <c:v>-2.5094036807226121E-6</c:v>
                </c:pt>
                <c:pt idx="903">
                  <c:v>-5.1490389433071355E-6</c:v>
                </c:pt>
                <c:pt idx="904">
                  <c:v>-7.7683732341641602E-6</c:v>
                </c:pt>
                <c:pt idx="905">
                  <c:v>-1.0357058147092766E-5</c:v>
                </c:pt>
                <c:pt idx="906">
                  <c:v>-1.2904858373227552E-5</c:v>
                </c:pt>
                <c:pt idx="907">
                  <c:v>-1.5401708249706418E-5</c:v>
                </c:pt>
                <c:pt idx="908">
                  <c:v>-1.7837796582672206E-5</c:v>
                </c:pt>
                <c:pt idx="909">
                  <c:v>-2.0203481824271046E-5</c:v>
                </c:pt>
                <c:pt idx="910">
                  <c:v>-2.2489433444321773E-5</c:v>
                </c:pt>
                <c:pt idx="911">
                  <c:v>-2.468663193031594E-5</c:v>
                </c:pt>
                <c:pt idx="912">
                  <c:v>-2.6786397061751673E-5</c:v>
                </c:pt>
                <c:pt idx="913">
                  <c:v>-2.8780444458801454E-5</c:v>
                </c:pt>
                <c:pt idx="914">
                  <c:v>-3.0660942130979881E-5</c:v>
                </c:pt>
                <c:pt idx="915">
                  <c:v>-3.2420397379808155E-5</c:v>
                </c:pt>
                <c:pt idx="916">
                  <c:v>-3.4051911267818985E-5</c:v>
                </c:pt>
                <c:pt idx="917">
                  <c:v>-3.5549037246887196E-5</c:v>
                </c:pt>
                <c:pt idx="918">
                  <c:v>-3.6905894255565282E-5</c:v>
                </c:pt>
                <c:pt idx="919">
                  <c:v>-3.8117081896081728E-5</c:v>
                </c:pt>
                <c:pt idx="920">
                  <c:v>-3.9177821806010397E-5</c:v>
                </c:pt>
                <c:pt idx="921">
                  <c:v>-4.0083957658270605E-5</c:v>
                </c:pt>
                <c:pt idx="922">
                  <c:v>-4.0831898612459294E-5</c:v>
                </c:pt>
                <c:pt idx="923">
                  <c:v>-4.1418704137852723E-5</c:v>
                </c:pt>
                <c:pt idx="924">
                  <c:v>-4.184205573907252E-5</c:v>
                </c:pt>
                <c:pt idx="925">
                  <c:v>-4.2100256956085763E-5</c:v>
                </c:pt>
                <c:pt idx="926">
                  <c:v>-4.2192318187206555E-5</c:v>
                </c:pt>
                <c:pt idx="927">
                  <c:v>-4.211784359176055E-5</c:v>
                </c:pt>
                <c:pt idx="928">
                  <c:v>-4.1877172461754349E-5</c:v>
                </c:pt>
                <c:pt idx="929">
                  <c:v>-4.1471237850206053E-5</c:v>
                </c:pt>
                <c:pt idx="930">
                  <c:v>-4.0901623119813072E-5</c:v>
                </c:pt>
                <c:pt idx="931">
                  <c:v>-4.0170590217285991E-5</c:v>
                </c:pt>
                <c:pt idx="932">
                  <c:v>-3.9281023124680812E-5</c:v>
                </c:pt>
                <c:pt idx="933">
                  <c:v>-3.8236427859398936E-5</c:v>
                </c:pt>
                <c:pt idx="934">
                  <c:v>-3.7040932474187191E-5</c:v>
                </c:pt>
                <c:pt idx="935">
                  <c:v>-3.56992587828039E-5</c:v>
                </c:pt>
                <c:pt idx="936">
                  <c:v>-3.4216665811351195E-5</c:v>
                </c:pt>
                <c:pt idx="937">
                  <c:v>-3.2599062895610463E-5</c:v>
                </c:pt>
                <c:pt idx="938">
                  <c:v>-3.0852811760705227E-5</c:v>
                </c:pt>
                <c:pt idx="939">
                  <c:v>-2.8984783069768892E-5</c:v>
                </c:pt>
                <c:pt idx="940">
                  <c:v>-2.7002384698278627E-5</c:v>
                </c:pt>
                <c:pt idx="941">
                  <c:v>-2.4913392088052052E-5</c:v>
                </c:pt>
                <c:pt idx="942">
                  <c:v>-2.2726117893250581E-5</c:v>
                </c:pt>
                <c:pt idx="943">
                  <c:v>-2.0449129237040537E-5</c:v>
                </c:pt>
                <c:pt idx="944">
                  <c:v>-1.8091417357596508E-5</c:v>
                </c:pt>
                <c:pt idx="945">
                  <c:v>-1.5662341059433537E-5</c:v>
                </c:pt>
                <c:pt idx="946">
                  <c:v>-1.3171428793069953E-5</c:v>
                </c:pt>
                <c:pt idx="947">
                  <c:v>-1.0628548301030688E-5</c:v>
                </c:pt>
                <c:pt idx="948">
                  <c:v>-8.0437369718439592E-6</c:v>
                </c:pt>
                <c:pt idx="949">
                  <c:v>-5.427145291373518E-6</c:v>
                </c:pt>
                <c:pt idx="950">
                  <c:v>-2.7891499401541689E-6</c:v>
                </c:pt>
                <c:pt idx="951">
                  <c:v>-1.4015587305460143E-7</c:v>
                </c:pt>
                <c:pt idx="952">
                  <c:v>2.5094036807226121E-6</c:v>
                </c:pt>
                <c:pt idx="953">
                  <c:v>5.1490389433071355E-6</c:v>
                </c:pt>
                <c:pt idx="954">
                  <c:v>7.7683732341641602E-6</c:v>
                </c:pt>
                <c:pt idx="955">
                  <c:v>1.0357058147092766E-5</c:v>
                </c:pt>
                <c:pt idx="956">
                  <c:v>1.2904858373227552E-5</c:v>
                </c:pt>
                <c:pt idx="957">
                  <c:v>1.5401708249706418E-5</c:v>
                </c:pt>
                <c:pt idx="958">
                  <c:v>1.7837796582672206E-5</c:v>
                </c:pt>
                <c:pt idx="959">
                  <c:v>2.0203481824271046E-5</c:v>
                </c:pt>
                <c:pt idx="960">
                  <c:v>2.2489433444321773E-5</c:v>
                </c:pt>
                <c:pt idx="961">
                  <c:v>2.468663193031594E-5</c:v>
                </c:pt>
                <c:pt idx="962">
                  <c:v>2.6786397061751673E-5</c:v>
                </c:pt>
                <c:pt idx="963">
                  <c:v>2.8780444458801454E-5</c:v>
                </c:pt>
                <c:pt idx="964">
                  <c:v>3.0660942130979881E-5</c:v>
                </c:pt>
                <c:pt idx="965">
                  <c:v>3.2420397379808155E-5</c:v>
                </c:pt>
                <c:pt idx="966">
                  <c:v>3.4051911267818985E-5</c:v>
                </c:pt>
                <c:pt idx="967">
                  <c:v>3.5549037246887196E-5</c:v>
                </c:pt>
                <c:pt idx="968">
                  <c:v>3.6905894255565282E-5</c:v>
                </c:pt>
                <c:pt idx="969">
                  <c:v>3.8117081896081728E-5</c:v>
                </c:pt>
                <c:pt idx="970">
                  <c:v>3.9177821806010397E-5</c:v>
                </c:pt>
                <c:pt idx="971">
                  <c:v>4.0083957658270605E-5</c:v>
                </c:pt>
                <c:pt idx="972">
                  <c:v>4.0831898612459294E-5</c:v>
                </c:pt>
                <c:pt idx="973">
                  <c:v>4.1418704137852723E-5</c:v>
                </c:pt>
                <c:pt idx="974">
                  <c:v>4.184205573907252E-5</c:v>
                </c:pt>
                <c:pt idx="975">
                  <c:v>4.2100256956085763E-5</c:v>
                </c:pt>
                <c:pt idx="976">
                  <c:v>4.2192318187206555E-5</c:v>
                </c:pt>
                <c:pt idx="977">
                  <c:v>4.211784359176055E-5</c:v>
                </c:pt>
                <c:pt idx="978">
                  <c:v>4.1877172461754349E-5</c:v>
                </c:pt>
                <c:pt idx="979">
                  <c:v>4.1471237850206053E-5</c:v>
                </c:pt>
                <c:pt idx="980">
                  <c:v>4.0901623119813072E-5</c:v>
                </c:pt>
                <c:pt idx="981">
                  <c:v>4.0170590217285991E-5</c:v>
                </c:pt>
                <c:pt idx="982">
                  <c:v>3.9281023124680812E-5</c:v>
                </c:pt>
                <c:pt idx="983">
                  <c:v>3.8236427859398936E-5</c:v>
                </c:pt>
                <c:pt idx="984">
                  <c:v>3.7040932474187191E-5</c:v>
                </c:pt>
                <c:pt idx="985">
                  <c:v>3.56992587828039E-5</c:v>
                </c:pt>
                <c:pt idx="986">
                  <c:v>3.4216665811351195E-5</c:v>
                </c:pt>
                <c:pt idx="987">
                  <c:v>3.2599062895610463E-5</c:v>
                </c:pt>
                <c:pt idx="988">
                  <c:v>3.0852811760705227E-5</c:v>
                </c:pt>
                <c:pt idx="989">
                  <c:v>2.8984783069768892E-5</c:v>
                </c:pt>
                <c:pt idx="990">
                  <c:v>2.7002384698278627E-5</c:v>
                </c:pt>
                <c:pt idx="991">
                  <c:v>2.4913392088052052E-5</c:v>
                </c:pt>
                <c:pt idx="992">
                  <c:v>2.2726117893250581E-5</c:v>
                </c:pt>
                <c:pt idx="993">
                  <c:v>2.0449129237040537E-5</c:v>
                </c:pt>
                <c:pt idx="994">
                  <c:v>1.8091417357596508E-5</c:v>
                </c:pt>
                <c:pt idx="995">
                  <c:v>1.5662341059433537E-5</c:v>
                </c:pt>
                <c:pt idx="996">
                  <c:v>1.3171428793069953E-5</c:v>
                </c:pt>
                <c:pt idx="997">
                  <c:v>1.0628548301030688E-5</c:v>
                </c:pt>
                <c:pt idx="998">
                  <c:v>8.0437369718439592E-6</c:v>
                </c:pt>
                <c:pt idx="999">
                  <c:v>5.427145291373518E-6</c:v>
                </c:pt>
                <c:pt idx="1000">
                  <c:v>2.7891499401541689E-6</c:v>
                </c:pt>
                <c:pt idx="1002">
                  <c:v>0</c:v>
                </c:pt>
                <c:pt idx="1003">
                  <c:v>0</c:v>
                </c:pt>
              </c:numCache>
            </c:numRef>
          </c:yVal>
          <c:smooth val="1"/>
        </c:ser>
        <c:axId val="124674432"/>
        <c:axId val="124936576"/>
      </c:scatterChart>
      <c:valAx>
        <c:axId val="124674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Temps (s)</a:t>
                </a:r>
              </a:p>
            </c:rich>
          </c:tx>
          <c:layout/>
        </c:title>
        <c:tickLblPos val="nextTo"/>
        <c:crossAx val="124936576"/>
        <c:crosses val="autoZero"/>
        <c:crossBetween val="midCat"/>
      </c:valAx>
      <c:valAx>
        <c:axId val="124936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Débit en m3/s</a:t>
                </a:r>
              </a:p>
            </c:rich>
          </c:tx>
          <c:layout/>
        </c:title>
        <c:numFmt formatCode="General" sourceLinked="1"/>
        <c:tickLblPos val="nextTo"/>
        <c:crossAx val="12467443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/>
      <c:scatterChart>
        <c:scatterStyle val="smoothMarker"/>
        <c:ser>
          <c:idx val="3"/>
          <c:order val="0"/>
          <c:tx>
            <c:v>Piston 1</c:v>
          </c:tx>
          <c:marker>
            <c:symbol val="none"/>
          </c:marker>
          <c:xVal>
            <c:numRef>
              <c:f>CourbeVitesse!$A$86:$A$400</c:f>
              <c:numCache>
                <c:formatCode>General</c:formatCode>
                <c:ptCount val="315"/>
                <c:pt idx="0">
                  <c:v>3.3599999999999998E-2</c:v>
                </c:pt>
                <c:pt idx="1">
                  <c:v>3.4000000000000002E-2</c:v>
                </c:pt>
                <c:pt idx="2">
                  <c:v>3.44E-2</c:v>
                </c:pt>
                <c:pt idx="3">
                  <c:v>3.4799999999999998E-2</c:v>
                </c:pt>
                <c:pt idx="4">
                  <c:v>3.5200000000000002E-2</c:v>
                </c:pt>
                <c:pt idx="5">
                  <c:v>3.56E-2</c:v>
                </c:pt>
                <c:pt idx="6">
                  <c:v>3.5999999999999997E-2</c:v>
                </c:pt>
                <c:pt idx="7">
                  <c:v>3.6400000000000002E-2</c:v>
                </c:pt>
                <c:pt idx="8">
                  <c:v>3.6799999999999999E-2</c:v>
                </c:pt>
                <c:pt idx="9">
                  <c:v>3.7199999999999997E-2</c:v>
                </c:pt>
                <c:pt idx="10">
                  <c:v>3.7600000000000001E-2</c:v>
                </c:pt>
                <c:pt idx="11">
                  <c:v>3.7999999999999999E-2</c:v>
                </c:pt>
                <c:pt idx="12">
                  <c:v>3.8399999999999997E-2</c:v>
                </c:pt>
                <c:pt idx="13">
                  <c:v>3.8800000000000001E-2</c:v>
                </c:pt>
                <c:pt idx="14">
                  <c:v>3.9199999999999999E-2</c:v>
                </c:pt>
                <c:pt idx="15">
                  <c:v>3.9600000000000003E-2</c:v>
                </c:pt>
                <c:pt idx="16">
                  <c:v>0.04</c:v>
                </c:pt>
                <c:pt idx="17">
                  <c:v>4.0399999999999998E-2</c:v>
                </c:pt>
                <c:pt idx="18">
                  <c:v>4.0800000000000003E-2</c:v>
                </c:pt>
                <c:pt idx="19">
                  <c:v>4.1200000000000001E-2</c:v>
                </c:pt>
                <c:pt idx="20">
                  <c:v>4.1599999999999998E-2</c:v>
                </c:pt>
                <c:pt idx="21">
                  <c:v>4.2000000000000003E-2</c:v>
                </c:pt>
                <c:pt idx="22">
                  <c:v>4.24E-2</c:v>
                </c:pt>
                <c:pt idx="23">
                  <c:v>4.2799999999999998E-2</c:v>
                </c:pt>
                <c:pt idx="24">
                  <c:v>4.3200000000000002E-2</c:v>
                </c:pt>
                <c:pt idx="25">
                  <c:v>4.36E-2</c:v>
                </c:pt>
                <c:pt idx="26">
                  <c:v>4.3999999999999997E-2</c:v>
                </c:pt>
                <c:pt idx="27">
                  <c:v>4.4400000000000002E-2</c:v>
                </c:pt>
                <c:pt idx="28">
                  <c:v>4.48E-2</c:v>
                </c:pt>
                <c:pt idx="29">
                  <c:v>4.5199999999999997E-2</c:v>
                </c:pt>
                <c:pt idx="30">
                  <c:v>4.5600000000000002E-2</c:v>
                </c:pt>
                <c:pt idx="31">
                  <c:v>4.5999999999999999E-2</c:v>
                </c:pt>
                <c:pt idx="32">
                  <c:v>4.6399999999999997E-2</c:v>
                </c:pt>
                <c:pt idx="33">
                  <c:v>4.6800000000000001E-2</c:v>
                </c:pt>
                <c:pt idx="34">
                  <c:v>4.7199999999999999E-2</c:v>
                </c:pt>
                <c:pt idx="35">
                  <c:v>4.7600000000000003E-2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4.8800000000000003E-2</c:v>
                </c:pt>
                <c:pt idx="39">
                  <c:v>4.9200000000000001E-2</c:v>
                </c:pt>
                <c:pt idx="40">
                  <c:v>4.9599999999999998E-2</c:v>
                </c:pt>
                <c:pt idx="41">
                  <c:v>0.05</c:v>
                </c:pt>
                <c:pt idx="42">
                  <c:v>5.04E-2</c:v>
                </c:pt>
                <c:pt idx="43">
                  <c:v>5.0799999999999998E-2</c:v>
                </c:pt>
                <c:pt idx="44">
                  <c:v>5.1200000000000002E-2</c:v>
                </c:pt>
                <c:pt idx="45">
                  <c:v>5.16E-2</c:v>
                </c:pt>
                <c:pt idx="46">
                  <c:v>5.1999999999999998E-2</c:v>
                </c:pt>
                <c:pt idx="47">
                  <c:v>5.2400000000000002E-2</c:v>
                </c:pt>
                <c:pt idx="48">
                  <c:v>5.28E-2</c:v>
                </c:pt>
                <c:pt idx="49">
                  <c:v>5.3199999999999997E-2</c:v>
                </c:pt>
                <c:pt idx="50">
                  <c:v>5.3600000000000002E-2</c:v>
                </c:pt>
                <c:pt idx="51">
                  <c:v>5.3999999999999999E-2</c:v>
                </c:pt>
                <c:pt idx="52">
                  <c:v>5.4399999999999997E-2</c:v>
                </c:pt>
                <c:pt idx="53">
                  <c:v>5.4800000000000001E-2</c:v>
                </c:pt>
                <c:pt idx="54">
                  <c:v>5.5199999999999999E-2</c:v>
                </c:pt>
                <c:pt idx="55">
                  <c:v>5.5599999999999997E-2</c:v>
                </c:pt>
                <c:pt idx="56">
                  <c:v>5.6000000000000001E-2</c:v>
                </c:pt>
                <c:pt idx="57">
                  <c:v>5.6399999999999999E-2</c:v>
                </c:pt>
                <c:pt idx="58">
                  <c:v>5.6800000000000003E-2</c:v>
                </c:pt>
                <c:pt idx="59">
                  <c:v>5.7200000000000001E-2</c:v>
                </c:pt>
                <c:pt idx="60">
                  <c:v>5.7599999999999998E-2</c:v>
                </c:pt>
                <c:pt idx="61">
                  <c:v>5.8000000000000003E-2</c:v>
                </c:pt>
                <c:pt idx="62">
                  <c:v>5.8400000000000001E-2</c:v>
                </c:pt>
                <c:pt idx="63">
                  <c:v>5.8799999999999998E-2</c:v>
                </c:pt>
                <c:pt idx="64">
                  <c:v>5.9200000000000003E-2</c:v>
                </c:pt>
                <c:pt idx="65">
                  <c:v>5.96E-2</c:v>
                </c:pt>
                <c:pt idx="66">
                  <c:v>0.06</c:v>
                </c:pt>
                <c:pt idx="67">
                  <c:v>6.0400000000000002E-2</c:v>
                </c:pt>
                <c:pt idx="68">
                  <c:v>6.08E-2</c:v>
                </c:pt>
                <c:pt idx="69">
                  <c:v>6.1199999999999997E-2</c:v>
                </c:pt>
                <c:pt idx="70">
                  <c:v>6.1600000000000002E-2</c:v>
                </c:pt>
                <c:pt idx="71">
                  <c:v>6.2E-2</c:v>
                </c:pt>
                <c:pt idx="72">
                  <c:v>6.2399999999999997E-2</c:v>
                </c:pt>
                <c:pt idx="73">
                  <c:v>6.2799999999999995E-2</c:v>
                </c:pt>
                <c:pt idx="74">
                  <c:v>6.3200000000000006E-2</c:v>
                </c:pt>
                <c:pt idx="75">
                  <c:v>6.3600000000000004E-2</c:v>
                </c:pt>
                <c:pt idx="76">
                  <c:v>6.4000000000000001E-2</c:v>
                </c:pt>
                <c:pt idx="77">
                  <c:v>6.4399999999999999E-2</c:v>
                </c:pt>
                <c:pt idx="78">
                  <c:v>6.4799999999999996E-2</c:v>
                </c:pt>
                <c:pt idx="79">
                  <c:v>6.5199999999999994E-2</c:v>
                </c:pt>
                <c:pt idx="80">
                  <c:v>6.5600000000000006E-2</c:v>
                </c:pt>
                <c:pt idx="81">
                  <c:v>6.6000000000000003E-2</c:v>
                </c:pt>
                <c:pt idx="82">
                  <c:v>6.6400000000000001E-2</c:v>
                </c:pt>
                <c:pt idx="83">
                  <c:v>6.6799999999999998E-2</c:v>
                </c:pt>
                <c:pt idx="84">
                  <c:v>6.7199999999999996E-2</c:v>
                </c:pt>
                <c:pt idx="85">
                  <c:v>6.7599999999999993E-2</c:v>
                </c:pt>
                <c:pt idx="86">
                  <c:v>6.8000000000000005E-2</c:v>
                </c:pt>
                <c:pt idx="87">
                  <c:v>6.8400000000000002E-2</c:v>
                </c:pt>
                <c:pt idx="88">
                  <c:v>6.88E-2</c:v>
                </c:pt>
                <c:pt idx="89">
                  <c:v>6.9199999999999998E-2</c:v>
                </c:pt>
                <c:pt idx="90">
                  <c:v>6.9599999999999995E-2</c:v>
                </c:pt>
                <c:pt idx="91">
                  <c:v>7.0000000000000007E-2</c:v>
                </c:pt>
                <c:pt idx="92">
                  <c:v>7.0400000000000004E-2</c:v>
                </c:pt>
                <c:pt idx="93">
                  <c:v>7.0800000000000002E-2</c:v>
                </c:pt>
                <c:pt idx="94">
                  <c:v>7.1199999999999999E-2</c:v>
                </c:pt>
                <c:pt idx="95">
                  <c:v>7.1599999999999997E-2</c:v>
                </c:pt>
                <c:pt idx="96">
                  <c:v>7.1999999999999995E-2</c:v>
                </c:pt>
                <c:pt idx="97">
                  <c:v>7.2400000000000006E-2</c:v>
                </c:pt>
                <c:pt idx="98">
                  <c:v>7.2800000000000004E-2</c:v>
                </c:pt>
                <c:pt idx="99">
                  <c:v>7.3200000000000001E-2</c:v>
                </c:pt>
                <c:pt idx="100">
                  <c:v>7.3599999999999999E-2</c:v>
                </c:pt>
                <c:pt idx="101">
                  <c:v>7.3999999999999996E-2</c:v>
                </c:pt>
                <c:pt idx="102">
                  <c:v>7.4399999999999994E-2</c:v>
                </c:pt>
                <c:pt idx="103">
                  <c:v>7.4800000000000005E-2</c:v>
                </c:pt>
                <c:pt idx="104">
                  <c:v>7.5200000000000003E-2</c:v>
                </c:pt>
                <c:pt idx="105">
                  <c:v>7.5600000000000001E-2</c:v>
                </c:pt>
                <c:pt idx="106">
                  <c:v>7.5999999999999998E-2</c:v>
                </c:pt>
                <c:pt idx="107">
                  <c:v>7.6399999999999996E-2</c:v>
                </c:pt>
                <c:pt idx="108">
                  <c:v>7.6799999999999993E-2</c:v>
                </c:pt>
                <c:pt idx="109">
                  <c:v>7.7200000000000005E-2</c:v>
                </c:pt>
                <c:pt idx="110">
                  <c:v>7.7600000000000002E-2</c:v>
                </c:pt>
                <c:pt idx="111">
                  <c:v>7.8E-2</c:v>
                </c:pt>
                <c:pt idx="112">
                  <c:v>7.8399999999999997E-2</c:v>
                </c:pt>
                <c:pt idx="113">
                  <c:v>7.8799999999999995E-2</c:v>
                </c:pt>
                <c:pt idx="114">
                  <c:v>7.9200000000000007E-2</c:v>
                </c:pt>
                <c:pt idx="115">
                  <c:v>7.9600000000000004E-2</c:v>
                </c:pt>
                <c:pt idx="116">
                  <c:v>0.08</c:v>
                </c:pt>
                <c:pt idx="117">
                  <c:v>8.0399999999999999E-2</c:v>
                </c:pt>
                <c:pt idx="118">
                  <c:v>8.0799999999999997E-2</c:v>
                </c:pt>
                <c:pt idx="119">
                  <c:v>8.1199999999999994E-2</c:v>
                </c:pt>
                <c:pt idx="120">
                  <c:v>8.1600000000000006E-2</c:v>
                </c:pt>
                <c:pt idx="121">
                  <c:v>8.2000000000000003E-2</c:v>
                </c:pt>
                <c:pt idx="122">
                  <c:v>8.2400000000000001E-2</c:v>
                </c:pt>
                <c:pt idx="123">
                  <c:v>8.2799999999999999E-2</c:v>
                </c:pt>
                <c:pt idx="124">
                  <c:v>8.3199999999999996E-2</c:v>
                </c:pt>
                <c:pt idx="125">
                  <c:v>8.3599999999999994E-2</c:v>
                </c:pt>
                <c:pt idx="126">
                  <c:v>8.4000000000000005E-2</c:v>
                </c:pt>
                <c:pt idx="127">
                  <c:v>8.4400000000000003E-2</c:v>
                </c:pt>
                <c:pt idx="128">
                  <c:v>8.48E-2</c:v>
                </c:pt>
                <c:pt idx="129">
                  <c:v>8.5199999999999998E-2</c:v>
                </c:pt>
                <c:pt idx="130">
                  <c:v>8.5599999999999996E-2</c:v>
                </c:pt>
                <c:pt idx="131">
                  <c:v>8.5999999999999993E-2</c:v>
                </c:pt>
                <c:pt idx="132">
                  <c:v>8.6400000000000005E-2</c:v>
                </c:pt>
                <c:pt idx="133">
                  <c:v>8.6800000000000002E-2</c:v>
                </c:pt>
                <c:pt idx="134">
                  <c:v>8.72E-2</c:v>
                </c:pt>
                <c:pt idx="135">
                  <c:v>8.7599999999999997E-2</c:v>
                </c:pt>
                <c:pt idx="136">
                  <c:v>8.7999999999999995E-2</c:v>
                </c:pt>
                <c:pt idx="137">
                  <c:v>8.8400000000000006E-2</c:v>
                </c:pt>
                <c:pt idx="138">
                  <c:v>8.8800000000000004E-2</c:v>
                </c:pt>
                <c:pt idx="139">
                  <c:v>8.9200000000000002E-2</c:v>
                </c:pt>
                <c:pt idx="140">
                  <c:v>8.9599999999999999E-2</c:v>
                </c:pt>
                <c:pt idx="141">
                  <c:v>0.09</c:v>
                </c:pt>
                <c:pt idx="142">
                  <c:v>9.0399999999999994E-2</c:v>
                </c:pt>
                <c:pt idx="143">
                  <c:v>9.0800000000000006E-2</c:v>
                </c:pt>
                <c:pt idx="144">
                  <c:v>9.1200000000000003E-2</c:v>
                </c:pt>
                <c:pt idx="145">
                  <c:v>9.1600000000000001E-2</c:v>
                </c:pt>
                <c:pt idx="146">
                  <c:v>9.1999999999999998E-2</c:v>
                </c:pt>
                <c:pt idx="147">
                  <c:v>9.2399999999999996E-2</c:v>
                </c:pt>
                <c:pt idx="148">
                  <c:v>9.2799999999999994E-2</c:v>
                </c:pt>
                <c:pt idx="149">
                  <c:v>9.3200000000000005E-2</c:v>
                </c:pt>
                <c:pt idx="150">
                  <c:v>9.3600000000000003E-2</c:v>
                </c:pt>
                <c:pt idx="151">
                  <c:v>9.4E-2</c:v>
                </c:pt>
                <c:pt idx="152">
                  <c:v>9.4399999999999998E-2</c:v>
                </c:pt>
                <c:pt idx="153">
                  <c:v>9.4799999999999995E-2</c:v>
                </c:pt>
                <c:pt idx="154">
                  <c:v>9.5200000000000007E-2</c:v>
                </c:pt>
                <c:pt idx="155">
                  <c:v>9.5600000000000004E-2</c:v>
                </c:pt>
                <c:pt idx="156">
                  <c:v>9.6000000000000002E-2</c:v>
                </c:pt>
                <c:pt idx="157">
                  <c:v>9.64E-2</c:v>
                </c:pt>
                <c:pt idx="158">
                  <c:v>9.6799999999999997E-2</c:v>
                </c:pt>
                <c:pt idx="159">
                  <c:v>9.7199999999999995E-2</c:v>
                </c:pt>
                <c:pt idx="160">
                  <c:v>9.7600000000000006E-2</c:v>
                </c:pt>
                <c:pt idx="161">
                  <c:v>9.8000000000000004E-2</c:v>
                </c:pt>
                <c:pt idx="162">
                  <c:v>9.8400000000000001E-2</c:v>
                </c:pt>
                <c:pt idx="163">
                  <c:v>9.8799999999999999E-2</c:v>
                </c:pt>
                <c:pt idx="164">
                  <c:v>9.9199999999999997E-2</c:v>
                </c:pt>
                <c:pt idx="165">
                  <c:v>9.9599999999999994E-2</c:v>
                </c:pt>
                <c:pt idx="166">
                  <c:v>0.1</c:v>
                </c:pt>
                <c:pt idx="167">
                  <c:v>0.1004</c:v>
                </c:pt>
                <c:pt idx="168">
                  <c:v>0.1008</c:v>
                </c:pt>
                <c:pt idx="169">
                  <c:v>0.1012</c:v>
                </c:pt>
                <c:pt idx="170">
                  <c:v>0.1016</c:v>
                </c:pt>
                <c:pt idx="171">
                  <c:v>0.10199999999999999</c:v>
                </c:pt>
                <c:pt idx="172">
                  <c:v>0.1024</c:v>
                </c:pt>
                <c:pt idx="173">
                  <c:v>0.1028</c:v>
                </c:pt>
                <c:pt idx="174">
                  <c:v>0.1032</c:v>
                </c:pt>
                <c:pt idx="175">
                  <c:v>0.1036</c:v>
                </c:pt>
                <c:pt idx="176">
                  <c:v>0.104</c:v>
                </c:pt>
                <c:pt idx="177">
                  <c:v>0.10440000000000001</c:v>
                </c:pt>
                <c:pt idx="178">
                  <c:v>0.1048</c:v>
                </c:pt>
                <c:pt idx="179">
                  <c:v>0.1052</c:v>
                </c:pt>
                <c:pt idx="180">
                  <c:v>0.1056</c:v>
                </c:pt>
                <c:pt idx="181">
                  <c:v>0.106</c:v>
                </c:pt>
                <c:pt idx="182">
                  <c:v>0.10639999999999999</c:v>
                </c:pt>
                <c:pt idx="183">
                  <c:v>0.10680000000000001</c:v>
                </c:pt>
                <c:pt idx="184">
                  <c:v>0.1072</c:v>
                </c:pt>
                <c:pt idx="185">
                  <c:v>0.1076</c:v>
                </c:pt>
                <c:pt idx="186">
                  <c:v>0.108</c:v>
                </c:pt>
                <c:pt idx="187">
                  <c:v>0.1084</c:v>
                </c:pt>
                <c:pt idx="188">
                  <c:v>0.10879999999999999</c:v>
                </c:pt>
                <c:pt idx="189">
                  <c:v>0.10920000000000001</c:v>
                </c:pt>
                <c:pt idx="190">
                  <c:v>0.1096</c:v>
                </c:pt>
                <c:pt idx="191">
                  <c:v>0.11</c:v>
                </c:pt>
                <c:pt idx="192">
                  <c:v>0.1104</c:v>
                </c:pt>
                <c:pt idx="193">
                  <c:v>0.1108</c:v>
                </c:pt>
                <c:pt idx="194">
                  <c:v>0.11119999999999999</c:v>
                </c:pt>
                <c:pt idx="195">
                  <c:v>0.1116</c:v>
                </c:pt>
                <c:pt idx="196">
                  <c:v>0.112</c:v>
                </c:pt>
                <c:pt idx="197">
                  <c:v>0.1124</c:v>
                </c:pt>
                <c:pt idx="198">
                  <c:v>0.1128</c:v>
                </c:pt>
                <c:pt idx="199">
                  <c:v>0.1132</c:v>
                </c:pt>
                <c:pt idx="200">
                  <c:v>0.11360000000000001</c:v>
                </c:pt>
                <c:pt idx="201">
                  <c:v>0.114</c:v>
                </c:pt>
                <c:pt idx="202">
                  <c:v>0.1144</c:v>
                </c:pt>
                <c:pt idx="203">
                  <c:v>0.1148</c:v>
                </c:pt>
                <c:pt idx="204">
                  <c:v>0.1152</c:v>
                </c:pt>
                <c:pt idx="205">
                  <c:v>0.11559999999999999</c:v>
                </c:pt>
                <c:pt idx="206">
                  <c:v>0.11600000000000001</c:v>
                </c:pt>
                <c:pt idx="207">
                  <c:v>0.1164</c:v>
                </c:pt>
                <c:pt idx="208">
                  <c:v>0.1168</c:v>
                </c:pt>
                <c:pt idx="209">
                  <c:v>0.1172</c:v>
                </c:pt>
                <c:pt idx="210">
                  <c:v>0.1176</c:v>
                </c:pt>
                <c:pt idx="211">
                  <c:v>0.11799999999999999</c:v>
                </c:pt>
                <c:pt idx="212">
                  <c:v>0.11840000000000001</c:v>
                </c:pt>
                <c:pt idx="213">
                  <c:v>0.1188</c:v>
                </c:pt>
                <c:pt idx="214">
                  <c:v>0.1192</c:v>
                </c:pt>
                <c:pt idx="215">
                  <c:v>0.1196</c:v>
                </c:pt>
                <c:pt idx="216">
                  <c:v>0.12</c:v>
                </c:pt>
                <c:pt idx="217">
                  <c:v>0.12039999999999999</c:v>
                </c:pt>
                <c:pt idx="218">
                  <c:v>0.1208</c:v>
                </c:pt>
                <c:pt idx="219">
                  <c:v>0.1212</c:v>
                </c:pt>
                <c:pt idx="220">
                  <c:v>0.1216</c:v>
                </c:pt>
                <c:pt idx="221">
                  <c:v>0.122</c:v>
                </c:pt>
                <c:pt idx="222">
                  <c:v>0.12239999999999999</c:v>
                </c:pt>
                <c:pt idx="223">
                  <c:v>0.12280000000000001</c:v>
                </c:pt>
                <c:pt idx="224">
                  <c:v>0.1232</c:v>
                </c:pt>
                <c:pt idx="225">
                  <c:v>0.1236</c:v>
                </c:pt>
                <c:pt idx="226">
                  <c:v>0.124</c:v>
                </c:pt>
                <c:pt idx="227">
                  <c:v>0.1244</c:v>
                </c:pt>
                <c:pt idx="228">
                  <c:v>0.12479999999999999</c:v>
                </c:pt>
                <c:pt idx="229">
                  <c:v>0.12520000000000001</c:v>
                </c:pt>
                <c:pt idx="230">
                  <c:v>0.12559999999999999</c:v>
                </c:pt>
                <c:pt idx="231">
                  <c:v>0.126</c:v>
                </c:pt>
                <c:pt idx="232">
                  <c:v>0.12640000000000001</c:v>
                </c:pt>
                <c:pt idx="233">
                  <c:v>0.1268</c:v>
                </c:pt>
                <c:pt idx="234">
                  <c:v>0.12720000000000001</c:v>
                </c:pt>
                <c:pt idx="235">
                  <c:v>0.12759999999999999</c:v>
                </c:pt>
                <c:pt idx="236">
                  <c:v>0.128</c:v>
                </c:pt>
                <c:pt idx="237">
                  <c:v>0.12839999999999999</c:v>
                </c:pt>
                <c:pt idx="238">
                  <c:v>0.1288</c:v>
                </c:pt>
                <c:pt idx="239">
                  <c:v>0.12920000000000001</c:v>
                </c:pt>
                <c:pt idx="240">
                  <c:v>0.12959999999999999</c:v>
                </c:pt>
                <c:pt idx="241">
                  <c:v>0.13</c:v>
                </c:pt>
                <c:pt idx="242">
                  <c:v>0.13039999999999999</c:v>
                </c:pt>
                <c:pt idx="243">
                  <c:v>0.1308</c:v>
                </c:pt>
                <c:pt idx="244">
                  <c:v>0.13120000000000001</c:v>
                </c:pt>
                <c:pt idx="245">
                  <c:v>0.13159999999999999</c:v>
                </c:pt>
                <c:pt idx="246">
                  <c:v>0.13200000000000001</c:v>
                </c:pt>
                <c:pt idx="247">
                  <c:v>0.13239999999999999</c:v>
                </c:pt>
                <c:pt idx="248">
                  <c:v>0.1328</c:v>
                </c:pt>
                <c:pt idx="249">
                  <c:v>0.13320000000000001</c:v>
                </c:pt>
                <c:pt idx="250">
                  <c:v>0.1336</c:v>
                </c:pt>
                <c:pt idx="251">
                  <c:v>0.13400000000000001</c:v>
                </c:pt>
                <c:pt idx="252">
                  <c:v>0.13439999999999999</c:v>
                </c:pt>
                <c:pt idx="253">
                  <c:v>0.1348</c:v>
                </c:pt>
                <c:pt idx="254">
                  <c:v>0.13519999999999999</c:v>
                </c:pt>
                <c:pt idx="255">
                  <c:v>0.1356</c:v>
                </c:pt>
                <c:pt idx="256">
                  <c:v>0.13600000000000001</c:v>
                </c:pt>
                <c:pt idx="257">
                  <c:v>0.13639999999999999</c:v>
                </c:pt>
                <c:pt idx="258">
                  <c:v>0.1368</c:v>
                </c:pt>
                <c:pt idx="259">
                  <c:v>0.13719999999999999</c:v>
                </c:pt>
                <c:pt idx="260">
                  <c:v>0.1376</c:v>
                </c:pt>
                <c:pt idx="261">
                  <c:v>0.13800000000000001</c:v>
                </c:pt>
                <c:pt idx="262">
                  <c:v>0.1384</c:v>
                </c:pt>
                <c:pt idx="263">
                  <c:v>0.13880000000000001</c:v>
                </c:pt>
                <c:pt idx="264">
                  <c:v>0.13919999999999999</c:v>
                </c:pt>
                <c:pt idx="265">
                  <c:v>0.1396</c:v>
                </c:pt>
                <c:pt idx="266">
                  <c:v>0.14000000000000001</c:v>
                </c:pt>
                <c:pt idx="267">
                  <c:v>0.1404</c:v>
                </c:pt>
                <c:pt idx="268">
                  <c:v>0.14080000000000001</c:v>
                </c:pt>
                <c:pt idx="269">
                  <c:v>0.14119999999999999</c:v>
                </c:pt>
                <c:pt idx="270">
                  <c:v>0.1416</c:v>
                </c:pt>
                <c:pt idx="271">
                  <c:v>0.14199999999999999</c:v>
                </c:pt>
                <c:pt idx="272">
                  <c:v>0.1424</c:v>
                </c:pt>
                <c:pt idx="273">
                  <c:v>0.14280000000000001</c:v>
                </c:pt>
                <c:pt idx="274">
                  <c:v>0.14319999999999999</c:v>
                </c:pt>
                <c:pt idx="275">
                  <c:v>0.14360000000000001</c:v>
                </c:pt>
                <c:pt idx="276">
                  <c:v>0.14399999999999999</c:v>
                </c:pt>
                <c:pt idx="277">
                  <c:v>0.1444</c:v>
                </c:pt>
                <c:pt idx="278">
                  <c:v>0.14480000000000001</c:v>
                </c:pt>
                <c:pt idx="279">
                  <c:v>0.1452</c:v>
                </c:pt>
                <c:pt idx="280">
                  <c:v>0.14560000000000001</c:v>
                </c:pt>
                <c:pt idx="281">
                  <c:v>0.14599999999999999</c:v>
                </c:pt>
                <c:pt idx="282">
                  <c:v>0.1464</c:v>
                </c:pt>
                <c:pt idx="283">
                  <c:v>0.14680000000000001</c:v>
                </c:pt>
                <c:pt idx="284">
                  <c:v>0.1472</c:v>
                </c:pt>
                <c:pt idx="285">
                  <c:v>0.14760000000000001</c:v>
                </c:pt>
                <c:pt idx="286">
                  <c:v>0.14799999999999999</c:v>
                </c:pt>
                <c:pt idx="287">
                  <c:v>0.1484</c:v>
                </c:pt>
                <c:pt idx="288">
                  <c:v>0.14879999999999999</c:v>
                </c:pt>
                <c:pt idx="289">
                  <c:v>0.1492</c:v>
                </c:pt>
                <c:pt idx="290">
                  <c:v>0.14960000000000001</c:v>
                </c:pt>
                <c:pt idx="291">
                  <c:v>0.15</c:v>
                </c:pt>
                <c:pt idx="292">
                  <c:v>0.15040000000000001</c:v>
                </c:pt>
                <c:pt idx="293">
                  <c:v>0.15079999999999999</c:v>
                </c:pt>
                <c:pt idx="294">
                  <c:v>0.1512</c:v>
                </c:pt>
                <c:pt idx="295">
                  <c:v>0.15160000000000001</c:v>
                </c:pt>
                <c:pt idx="296">
                  <c:v>0.152</c:v>
                </c:pt>
                <c:pt idx="297">
                  <c:v>0.15240000000000001</c:v>
                </c:pt>
                <c:pt idx="298">
                  <c:v>0.15279999999999999</c:v>
                </c:pt>
                <c:pt idx="299">
                  <c:v>0.1532</c:v>
                </c:pt>
                <c:pt idx="300">
                  <c:v>0.15359999999999999</c:v>
                </c:pt>
                <c:pt idx="301">
                  <c:v>0.154</c:v>
                </c:pt>
                <c:pt idx="302">
                  <c:v>0.15440000000000001</c:v>
                </c:pt>
                <c:pt idx="303">
                  <c:v>0.15479999999999999</c:v>
                </c:pt>
                <c:pt idx="304">
                  <c:v>0.1552</c:v>
                </c:pt>
                <c:pt idx="305">
                  <c:v>0.15559999999999999</c:v>
                </c:pt>
                <c:pt idx="306">
                  <c:v>0.156</c:v>
                </c:pt>
                <c:pt idx="307">
                  <c:v>0.15640000000000001</c:v>
                </c:pt>
                <c:pt idx="308">
                  <c:v>0.15679999999999999</c:v>
                </c:pt>
                <c:pt idx="309">
                  <c:v>0.15720000000000001</c:v>
                </c:pt>
                <c:pt idx="310">
                  <c:v>0.15759999999999999</c:v>
                </c:pt>
                <c:pt idx="311">
                  <c:v>0.158</c:v>
                </c:pt>
                <c:pt idx="312">
                  <c:v>0.15840000000000001</c:v>
                </c:pt>
                <c:pt idx="313">
                  <c:v>0.1588</c:v>
                </c:pt>
                <c:pt idx="314">
                  <c:v>0.15920000000000001</c:v>
                </c:pt>
              </c:numCache>
            </c:numRef>
          </c:xVal>
          <c:yVal>
            <c:numRef>
              <c:f>CourbeVitesse!$E$86:$E$400</c:f>
              <c:numCache>
                <c:formatCode>General</c:formatCode>
                <c:ptCount val="315"/>
                <c:pt idx="0">
                  <c:v>3.7040932474187191E-5</c:v>
                </c:pt>
                <c:pt idx="1">
                  <c:v>3.56992587828039E-5</c:v>
                </c:pt>
                <c:pt idx="2">
                  <c:v>3.4216665811351195E-5</c:v>
                </c:pt>
                <c:pt idx="3">
                  <c:v>3.2599062895610463E-5</c:v>
                </c:pt>
                <c:pt idx="4">
                  <c:v>3.0852811760705227E-5</c:v>
                </c:pt>
                <c:pt idx="5">
                  <c:v>2.8984783069768892E-5</c:v>
                </c:pt>
                <c:pt idx="6">
                  <c:v>2.7002384698278627E-5</c:v>
                </c:pt>
                <c:pt idx="7">
                  <c:v>2.4913392088052052E-5</c:v>
                </c:pt>
                <c:pt idx="8">
                  <c:v>2.2726117893250581E-5</c:v>
                </c:pt>
                <c:pt idx="9">
                  <c:v>2.0449129237040537E-5</c:v>
                </c:pt>
                <c:pt idx="10">
                  <c:v>1.8091417357596508E-5</c:v>
                </c:pt>
                <c:pt idx="11">
                  <c:v>1.5662341059433537E-5</c:v>
                </c:pt>
                <c:pt idx="12">
                  <c:v>1.3171428793069953E-5</c:v>
                </c:pt>
                <c:pt idx="13">
                  <c:v>1.0628548301030688E-5</c:v>
                </c:pt>
                <c:pt idx="14">
                  <c:v>8.0437369718439592E-6</c:v>
                </c:pt>
                <c:pt idx="15">
                  <c:v>5.427145291373518E-6</c:v>
                </c:pt>
                <c:pt idx="16">
                  <c:v>2.7891499401541689E-6</c:v>
                </c:pt>
                <c:pt idx="17">
                  <c:v>1.4015587305460143E-7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2.5094036807226121E-6</c:v>
                </c:pt>
                <c:pt idx="69">
                  <c:v>5.1490389433071355E-6</c:v>
                </c:pt>
                <c:pt idx="70">
                  <c:v>7.7683732341641602E-6</c:v>
                </c:pt>
                <c:pt idx="71">
                  <c:v>1.0357058147092766E-5</c:v>
                </c:pt>
                <c:pt idx="72">
                  <c:v>1.2904858373227552E-5</c:v>
                </c:pt>
                <c:pt idx="73">
                  <c:v>1.5401708249706418E-5</c:v>
                </c:pt>
                <c:pt idx="74">
                  <c:v>1.7837796582672206E-5</c:v>
                </c:pt>
                <c:pt idx="75">
                  <c:v>2.0203481824271046E-5</c:v>
                </c:pt>
                <c:pt idx="76">
                  <c:v>2.2489433444321773E-5</c:v>
                </c:pt>
                <c:pt idx="77">
                  <c:v>2.468663193031594E-5</c:v>
                </c:pt>
                <c:pt idx="78">
                  <c:v>2.6786397061751673E-5</c:v>
                </c:pt>
                <c:pt idx="79">
                  <c:v>2.8780444458801454E-5</c:v>
                </c:pt>
                <c:pt idx="80">
                  <c:v>3.0660942130979881E-5</c:v>
                </c:pt>
                <c:pt idx="81">
                  <c:v>3.2420397379808155E-5</c:v>
                </c:pt>
                <c:pt idx="82">
                  <c:v>3.4051911267818985E-5</c:v>
                </c:pt>
                <c:pt idx="83">
                  <c:v>3.5549037246887196E-5</c:v>
                </c:pt>
                <c:pt idx="84">
                  <c:v>3.6905894255565282E-5</c:v>
                </c:pt>
                <c:pt idx="85">
                  <c:v>3.8117081896081728E-5</c:v>
                </c:pt>
                <c:pt idx="86">
                  <c:v>3.9177821806010397E-5</c:v>
                </c:pt>
                <c:pt idx="87">
                  <c:v>4.0083957658270605E-5</c:v>
                </c:pt>
                <c:pt idx="88">
                  <c:v>4.0831898612459294E-5</c:v>
                </c:pt>
                <c:pt idx="89">
                  <c:v>4.1418704137852723E-5</c:v>
                </c:pt>
                <c:pt idx="90">
                  <c:v>4.184205573907252E-5</c:v>
                </c:pt>
                <c:pt idx="91">
                  <c:v>4.2100256956085763E-5</c:v>
                </c:pt>
                <c:pt idx="92">
                  <c:v>4.2192318187206555E-5</c:v>
                </c:pt>
                <c:pt idx="93">
                  <c:v>4.211784359176055E-5</c:v>
                </c:pt>
                <c:pt idx="94">
                  <c:v>4.1877172461754349E-5</c:v>
                </c:pt>
                <c:pt idx="95">
                  <c:v>4.1471237850206053E-5</c:v>
                </c:pt>
                <c:pt idx="96">
                  <c:v>4.0901623119813072E-5</c:v>
                </c:pt>
                <c:pt idx="97">
                  <c:v>4.0170590217285991E-5</c:v>
                </c:pt>
                <c:pt idx="98">
                  <c:v>3.9281023124680812E-5</c:v>
                </c:pt>
                <c:pt idx="99">
                  <c:v>3.8236427859398936E-5</c:v>
                </c:pt>
                <c:pt idx="100">
                  <c:v>3.7040932474187191E-5</c:v>
                </c:pt>
                <c:pt idx="101">
                  <c:v>3.56992587828039E-5</c:v>
                </c:pt>
                <c:pt idx="102">
                  <c:v>3.4216665811351195E-5</c:v>
                </c:pt>
                <c:pt idx="103">
                  <c:v>3.2599062895610463E-5</c:v>
                </c:pt>
                <c:pt idx="104">
                  <c:v>3.0852811760705227E-5</c:v>
                </c:pt>
                <c:pt idx="105">
                  <c:v>2.8984783069768892E-5</c:v>
                </c:pt>
                <c:pt idx="106">
                  <c:v>2.7002384698278627E-5</c:v>
                </c:pt>
                <c:pt idx="107">
                  <c:v>2.4913392088052052E-5</c:v>
                </c:pt>
                <c:pt idx="108">
                  <c:v>2.2726117893250581E-5</c:v>
                </c:pt>
                <c:pt idx="109">
                  <c:v>2.0449129237040537E-5</c:v>
                </c:pt>
                <c:pt idx="110">
                  <c:v>1.8091417357596508E-5</c:v>
                </c:pt>
                <c:pt idx="111">
                  <c:v>1.5662341059433537E-5</c:v>
                </c:pt>
                <c:pt idx="112">
                  <c:v>1.3171428793069953E-5</c:v>
                </c:pt>
                <c:pt idx="113">
                  <c:v>1.0628548301030688E-5</c:v>
                </c:pt>
                <c:pt idx="114">
                  <c:v>8.0437369718439592E-6</c:v>
                </c:pt>
                <c:pt idx="115">
                  <c:v>5.427145291373518E-6</c:v>
                </c:pt>
                <c:pt idx="116">
                  <c:v>2.7891499401541689E-6</c:v>
                </c:pt>
                <c:pt idx="117">
                  <c:v>1.4015587305460143E-7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2.5094036807226121E-6</c:v>
                </c:pt>
                <c:pt idx="169">
                  <c:v>5.1490389433071355E-6</c:v>
                </c:pt>
                <c:pt idx="170">
                  <c:v>7.7683732341641602E-6</c:v>
                </c:pt>
                <c:pt idx="171">
                  <c:v>1.0357058147092766E-5</c:v>
                </c:pt>
                <c:pt idx="172">
                  <c:v>1.2904858373227552E-5</c:v>
                </c:pt>
                <c:pt idx="173">
                  <c:v>1.5401708249706418E-5</c:v>
                </c:pt>
                <c:pt idx="174">
                  <c:v>1.7837796582672206E-5</c:v>
                </c:pt>
                <c:pt idx="175">
                  <c:v>2.0203481824271046E-5</c:v>
                </c:pt>
                <c:pt idx="176">
                  <c:v>2.2489433444321773E-5</c:v>
                </c:pt>
                <c:pt idx="177">
                  <c:v>2.468663193031594E-5</c:v>
                </c:pt>
                <c:pt idx="178">
                  <c:v>2.6786397061751673E-5</c:v>
                </c:pt>
                <c:pt idx="179">
                  <c:v>2.8780444458801454E-5</c:v>
                </c:pt>
                <c:pt idx="180">
                  <c:v>3.0660942130979881E-5</c:v>
                </c:pt>
                <c:pt idx="181">
                  <c:v>3.2420397379808155E-5</c:v>
                </c:pt>
                <c:pt idx="182">
                  <c:v>3.4051911267818985E-5</c:v>
                </c:pt>
                <c:pt idx="183">
                  <c:v>3.5549037246887196E-5</c:v>
                </c:pt>
                <c:pt idx="184">
                  <c:v>3.6905894255565282E-5</c:v>
                </c:pt>
                <c:pt idx="185">
                  <c:v>3.8117081896081728E-5</c:v>
                </c:pt>
                <c:pt idx="186">
                  <c:v>3.9177821806010397E-5</c:v>
                </c:pt>
                <c:pt idx="187">
                  <c:v>4.0083957658270605E-5</c:v>
                </c:pt>
                <c:pt idx="188">
                  <c:v>4.0831898612459294E-5</c:v>
                </c:pt>
                <c:pt idx="189">
                  <c:v>4.1418704137852723E-5</c:v>
                </c:pt>
                <c:pt idx="190">
                  <c:v>4.184205573907252E-5</c:v>
                </c:pt>
                <c:pt idx="191">
                  <c:v>4.2100256956085763E-5</c:v>
                </c:pt>
                <c:pt idx="192">
                  <c:v>4.2192318187206555E-5</c:v>
                </c:pt>
                <c:pt idx="193">
                  <c:v>4.211784359176055E-5</c:v>
                </c:pt>
                <c:pt idx="194">
                  <c:v>4.1877172461754349E-5</c:v>
                </c:pt>
                <c:pt idx="195">
                  <c:v>4.1471237850206053E-5</c:v>
                </c:pt>
                <c:pt idx="196">
                  <c:v>4.0901623119813072E-5</c:v>
                </c:pt>
                <c:pt idx="197">
                  <c:v>4.0170590217285991E-5</c:v>
                </c:pt>
                <c:pt idx="198">
                  <c:v>3.9281023124680812E-5</c:v>
                </c:pt>
                <c:pt idx="199">
                  <c:v>3.8236427859398936E-5</c:v>
                </c:pt>
                <c:pt idx="200">
                  <c:v>3.7040932474187191E-5</c:v>
                </c:pt>
                <c:pt idx="201">
                  <c:v>3.56992587828039E-5</c:v>
                </c:pt>
                <c:pt idx="202">
                  <c:v>3.4216665811351195E-5</c:v>
                </c:pt>
                <c:pt idx="203">
                  <c:v>3.2599062895610463E-5</c:v>
                </c:pt>
                <c:pt idx="204">
                  <c:v>3.0852811760705227E-5</c:v>
                </c:pt>
                <c:pt idx="205">
                  <c:v>2.8984783069768892E-5</c:v>
                </c:pt>
                <c:pt idx="206">
                  <c:v>2.7002384698278627E-5</c:v>
                </c:pt>
                <c:pt idx="207">
                  <c:v>2.4913392088052052E-5</c:v>
                </c:pt>
                <c:pt idx="208">
                  <c:v>2.2726117893250581E-5</c:v>
                </c:pt>
                <c:pt idx="209">
                  <c:v>2.0449129237040537E-5</c:v>
                </c:pt>
                <c:pt idx="210">
                  <c:v>1.8091417357596508E-5</c:v>
                </c:pt>
                <c:pt idx="211">
                  <c:v>1.5662341059433537E-5</c:v>
                </c:pt>
                <c:pt idx="212">
                  <c:v>1.3171428793069953E-5</c:v>
                </c:pt>
                <c:pt idx="213">
                  <c:v>1.0628548301030688E-5</c:v>
                </c:pt>
                <c:pt idx="214">
                  <c:v>8.0437369718439592E-6</c:v>
                </c:pt>
                <c:pt idx="215">
                  <c:v>5.427145291373518E-6</c:v>
                </c:pt>
                <c:pt idx="216">
                  <c:v>2.7891499401541689E-6</c:v>
                </c:pt>
                <c:pt idx="217">
                  <c:v>1.4015587305460143E-7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2.5094036807226121E-6</c:v>
                </c:pt>
                <c:pt idx="269">
                  <c:v>5.1490389433071355E-6</c:v>
                </c:pt>
                <c:pt idx="270">
                  <c:v>7.7683732341641602E-6</c:v>
                </c:pt>
                <c:pt idx="271">
                  <c:v>1.0357058147092766E-5</c:v>
                </c:pt>
                <c:pt idx="272">
                  <c:v>1.2904858373227552E-5</c:v>
                </c:pt>
                <c:pt idx="273">
                  <c:v>1.5401708249706418E-5</c:v>
                </c:pt>
                <c:pt idx="274">
                  <c:v>1.7837796582672206E-5</c:v>
                </c:pt>
                <c:pt idx="275">
                  <c:v>2.0203481824271046E-5</c:v>
                </c:pt>
                <c:pt idx="276">
                  <c:v>2.2489433444321773E-5</c:v>
                </c:pt>
                <c:pt idx="277">
                  <c:v>2.468663193031594E-5</c:v>
                </c:pt>
                <c:pt idx="278">
                  <c:v>2.6786397061751673E-5</c:v>
                </c:pt>
                <c:pt idx="279">
                  <c:v>2.8780444458801454E-5</c:v>
                </c:pt>
                <c:pt idx="280">
                  <c:v>3.0660942130979881E-5</c:v>
                </c:pt>
                <c:pt idx="281">
                  <c:v>3.2420397379808155E-5</c:v>
                </c:pt>
                <c:pt idx="282">
                  <c:v>3.4051911267818985E-5</c:v>
                </c:pt>
                <c:pt idx="283">
                  <c:v>3.5549037246887196E-5</c:v>
                </c:pt>
                <c:pt idx="284">
                  <c:v>3.6905894255565282E-5</c:v>
                </c:pt>
                <c:pt idx="285">
                  <c:v>3.8117081896081728E-5</c:v>
                </c:pt>
                <c:pt idx="286">
                  <c:v>3.9177821806010397E-5</c:v>
                </c:pt>
                <c:pt idx="287">
                  <c:v>4.0083957658270605E-5</c:v>
                </c:pt>
                <c:pt idx="288">
                  <c:v>4.0831898612459294E-5</c:v>
                </c:pt>
                <c:pt idx="289">
                  <c:v>4.1418704137852723E-5</c:v>
                </c:pt>
                <c:pt idx="290">
                  <c:v>4.184205573907252E-5</c:v>
                </c:pt>
                <c:pt idx="291">
                  <c:v>4.2100256956085763E-5</c:v>
                </c:pt>
                <c:pt idx="292">
                  <c:v>4.2192318187206555E-5</c:v>
                </c:pt>
                <c:pt idx="293">
                  <c:v>4.211784359176055E-5</c:v>
                </c:pt>
                <c:pt idx="294">
                  <c:v>4.1877172461754349E-5</c:v>
                </c:pt>
                <c:pt idx="295">
                  <c:v>4.1471237850206053E-5</c:v>
                </c:pt>
                <c:pt idx="296">
                  <c:v>4.0901623119813072E-5</c:v>
                </c:pt>
                <c:pt idx="297">
                  <c:v>4.0170590217285991E-5</c:v>
                </c:pt>
                <c:pt idx="298">
                  <c:v>3.9281023124680812E-5</c:v>
                </c:pt>
                <c:pt idx="299">
                  <c:v>3.8236427859398936E-5</c:v>
                </c:pt>
                <c:pt idx="300">
                  <c:v>3.7040932474187191E-5</c:v>
                </c:pt>
                <c:pt idx="301">
                  <c:v>3.56992587828039E-5</c:v>
                </c:pt>
                <c:pt idx="302">
                  <c:v>3.4216665811351195E-5</c:v>
                </c:pt>
                <c:pt idx="303">
                  <c:v>3.2599062895610463E-5</c:v>
                </c:pt>
                <c:pt idx="304">
                  <c:v>3.0852811760705227E-5</c:v>
                </c:pt>
                <c:pt idx="305">
                  <c:v>2.8984783069768892E-5</c:v>
                </c:pt>
                <c:pt idx="306">
                  <c:v>2.7002384698278627E-5</c:v>
                </c:pt>
                <c:pt idx="307">
                  <c:v>2.4913392088052052E-5</c:v>
                </c:pt>
                <c:pt idx="308">
                  <c:v>2.2726117893250581E-5</c:v>
                </c:pt>
                <c:pt idx="309">
                  <c:v>2.0449129237040537E-5</c:v>
                </c:pt>
                <c:pt idx="310">
                  <c:v>1.8091417357596508E-5</c:v>
                </c:pt>
                <c:pt idx="311">
                  <c:v>1.5662341059433537E-5</c:v>
                </c:pt>
                <c:pt idx="312">
                  <c:v>1.3171428793069953E-5</c:v>
                </c:pt>
                <c:pt idx="313">
                  <c:v>1.0628548301030688E-5</c:v>
                </c:pt>
                <c:pt idx="314">
                  <c:v>8.0437369718439592E-6</c:v>
                </c:pt>
              </c:numCache>
            </c:numRef>
          </c:yVal>
          <c:smooth val="1"/>
        </c:ser>
        <c:ser>
          <c:idx val="4"/>
          <c:order val="1"/>
          <c:tx>
            <c:v>Piston 2</c:v>
          </c:tx>
          <c:marker>
            <c:symbol val="none"/>
          </c:marker>
          <c:xVal>
            <c:numRef>
              <c:f>CourbeVitesse!$A$86:$A$400</c:f>
              <c:numCache>
                <c:formatCode>General</c:formatCode>
                <c:ptCount val="315"/>
                <c:pt idx="0">
                  <c:v>3.3599999999999998E-2</c:v>
                </c:pt>
                <c:pt idx="1">
                  <c:v>3.4000000000000002E-2</c:v>
                </c:pt>
                <c:pt idx="2">
                  <c:v>3.44E-2</c:v>
                </c:pt>
                <c:pt idx="3">
                  <c:v>3.4799999999999998E-2</c:v>
                </c:pt>
                <c:pt idx="4">
                  <c:v>3.5200000000000002E-2</c:v>
                </c:pt>
                <c:pt idx="5">
                  <c:v>3.56E-2</c:v>
                </c:pt>
                <c:pt idx="6">
                  <c:v>3.5999999999999997E-2</c:v>
                </c:pt>
                <c:pt idx="7">
                  <c:v>3.6400000000000002E-2</c:v>
                </c:pt>
                <c:pt idx="8">
                  <c:v>3.6799999999999999E-2</c:v>
                </c:pt>
                <c:pt idx="9">
                  <c:v>3.7199999999999997E-2</c:v>
                </c:pt>
                <c:pt idx="10">
                  <c:v>3.7600000000000001E-2</c:v>
                </c:pt>
                <c:pt idx="11">
                  <c:v>3.7999999999999999E-2</c:v>
                </c:pt>
                <c:pt idx="12">
                  <c:v>3.8399999999999997E-2</c:v>
                </c:pt>
                <c:pt idx="13">
                  <c:v>3.8800000000000001E-2</c:v>
                </c:pt>
                <c:pt idx="14">
                  <c:v>3.9199999999999999E-2</c:v>
                </c:pt>
                <c:pt idx="15">
                  <c:v>3.9600000000000003E-2</c:v>
                </c:pt>
                <c:pt idx="16">
                  <c:v>0.04</c:v>
                </c:pt>
                <c:pt idx="17">
                  <c:v>4.0399999999999998E-2</c:v>
                </c:pt>
                <c:pt idx="18">
                  <c:v>4.0800000000000003E-2</c:v>
                </c:pt>
                <c:pt idx="19">
                  <c:v>4.1200000000000001E-2</c:v>
                </c:pt>
                <c:pt idx="20">
                  <c:v>4.1599999999999998E-2</c:v>
                </c:pt>
                <c:pt idx="21">
                  <c:v>4.2000000000000003E-2</c:v>
                </c:pt>
                <c:pt idx="22">
                  <c:v>4.24E-2</c:v>
                </c:pt>
                <c:pt idx="23">
                  <c:v>4.2799999999999998E-2</c:v>
                </c:pt>
                <c:pt idx="24">
                  <c:v>4.3200000000000002E-2</c:v>
                </c:pt>
                <c:pt idx="25">
                  <c:v>4.36E-2</c:v>
                </c:pt>
                <c:pt idx="26">
                  <c:v>4.3999999999999997E-2</c:v>
                </c:pt>
                <c:pt idx="27">
                  <c:v>4.4400000000000002E-2</c:v>
                </c:pt>
                <c:pt idx="28">
                  <c:v>4.48E-2</c:v>
                </c:pt>
                <c:pt idx="29">
                  <c:v>4.5199999999999997E-2</c:v>
                </c:pt>
                <c:pt idx="30">
                  <c:v>4.5600000000000002E-2</c:v>
                </c:pt>
                <c:pt idx="31">
                  <c:v>4.5999999999999999E-2</c:v>
                </c:pt>
                <c:pt idx="32">
                  <c:v>4.6399999999999997E-2</c:v>
                </c:pt>
                <c:pt idx="33">
                  <c:v>4.6800000000000001E-2</c:v>
                </c:pt>
                <c:pt idx="34">
                  <c:v>4.7199999999999999E-2</c:v>
                </c:pt>
                <c:pt idx="35">
                  <c:v>4.7600000000000003E-2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4.8800000000000003E-2</c:v>
                </c:pt>
                <c:pt idx="39">
                  <c:v>4.9200000000000001E-2</c:v>
                </c:pt>
                <c:pt idx="40">
                  <c:v>4.9599999999999998E-2</c:v>
                </c:pt>
                <c:pt idx="41">
                  <c:v>0.05</c:v>
                </c:pt>
                <c:pt idx="42">
                  <c:v>5.04E-2</c:v>
                </c:pt>
                <c:pt idx="43">
                  <c:v>5.0799999999999998E-2</c:v>
                </c:pt>
                <c:pt idx="44">
                  <c:v>5.1200000000000002E-2</c:v>
                </c:pt>
                <c:pt idx="45">
                  <c:v>5.16E-2</c:v>
                </c:pt>
                <c:pt idx="46">
                  <c:v>5.1999999999999998E-2</c:v>
                </c:pt>
                <c:pt idx="47">
                  <c:v>5.2400000000000002E-2</c:v>
                </c:pt>
                <c:pt idx="48">
                  <c:v>5.28E-2</c:v>
                </c:pt>
                <c:pt idx="49">
                  <c:v>5.3199999999999997E-2</c:v>
                </c:pt>
                <c:pt idx="50">
                  <c:v>5.3600000000000002E-2</c:v>
                </c:pt>
                <c:pt idx="51">
                  <c:v>5.3999999999999999E-2</c:v>
                </c:pt>
                <c:pt idx="52">
                  <c:v>5.4399999999999997E-2</c:v>
                </c:pt>
                <c:pt idx="53">
                  <c:v>5.4800000000000001E-2</c:v>
                </c:pt>
                <c:pt idx="54">
                  <c:v>5.5199999999999999E-2</c:v>
                </c:pt>
                <c:pt idx="55">
                  <c:v>5.5599999999999997E-2</c:v>
                </c:pt>
                <c:pt idx="56">
                  <c:v>5.6000000000000001E-2</c:v>
                </c:pt>
                <c:pt idx="57">
                  <c:v>5.6399999999999999E-2</c:v>
                </c:pt>
                <c:pt idx="58">
                  <c:v>5.6800000000000003E-2</c:v>
                </c:pt>
                <c:pt idx="59">
                  <c:v>5.7200000000000001E-2</c:v>
                </c:pt>
                <c:pt idx="60">
                  <c:v>5.7599999999999998E-2</c:v>
                </c:pt>
                <c:pt idx="61">
                  <c:v>5.8000000000000003E-2</c:v>
                </c:pt>
                <c:pt idx="62">
                  <c:v>5.8400000000000001E-2</c:v>
                </c:pt>
                <c:pt idx="63">
                  <c:v>5.8799999999999998E-2</c:v>
                </c:pt>
                <c:pt idx="64">
                  <c:v>5.9200000000000003E-2</c:v>
                </c:pt>
                <c:pt idx="65">
                  <c:v>5.96E-2</c:v>
                </c:pt>
                <c:pt idx="66">
                  <c:v>0.06</c:v>
                </c:pt>
                <c:pt idx="67">
                  <c:v>6.0400000000000002E-2</c:v>
                </c:pt>
                <c:pt idx="68">
                  <c:v>6.08E-2</c:v>
                </c:pt>
                <c:pt idx="69">
                  <c:v>6.1199999999999997E-2</c:v>
                </c:pt>
                <c:pt idx="70">
                  <c:v>6.1600000000000002E-2</c:v>
                </c:pt>
                <c:pt idx="71">
                  <c:v>6.2E-2</c:v>
                </c:pt>
                <c:pt idx="72">
                  <c:v>6.2399999999999997E-2</c:v>
                </c:pt>
                <c:pt idx="73">
                  <c:v>6.2799999999999995E-2</c:v>
                </c:pt>
                <c:pt idx="74">
                  <c:v>6.3200000000000006E-2</c:v>
                </c:pt>
                <c:pt idx="75">
                  <c:v>6.3600000000000004E-2</c:v>
                </c:pt>
                <c:pt idx="76">
                  <c:v>6.4000000000000001E-2</c:v>
                </c:pt>
                <c:pt idx="77">
                  <c:v>6.4399999999999999E-2</c:v>
                </c:pt>
                <c:pt idx="78">
                  <c:v>6.4799999999999996E-2</c:v>
                </c:pt>
                <c:pt idx="79">
                  <c:v>6.5199999999999994E-2</c:v>
                </c:pt>
                <c:pt idx="80">
                  <c:v>6.5600000000000006E-2</c:v>
                </c:pt>
                <c:pt idx="81">
                  <c:v>6.6000000000000003E-2</c:v>
                </c:pt>
                <c:pt idx="82">
                  <c:v>6.6400000000000001E-2</c:v>
                </c:pt>
                <c:pt idx="83">
                  <c:v>6.6799999999999998E-2</c:v>
                </c:pt>
                <c:pt idx="84">
                  <c:v>6.7199999999999996E-2</c:v>
                </c:pt>
                <c:pt idx="85">
                  <c:v>6.7599999999999993E-2</c:v>
                </c:pt>
                <c:pt idx="86">
                  <c:v>6.8000000000000005E-2</c:v>
                </c:pt>
                <c:pt idx="87">
                  <c:v>6.8400000000000002E-2</c:v>
                </c:pt>
                <c:pt idx="88">
                  <c:v>6.88E-2</c:v>
                </c:pt>
                <c:pt idx="89">
                  <c:v>6.9199999999999998E-2</c:v>
                </c:pt>
                <c:pt idx="90">
                  <c:v>6.9599999999999995E-2</c:v>
                </c:pt>
                <c:pt idx="91">
                  <c:v>7.0000000000000007E-2</c:v>
                </c:pt>
                <c:pt idx="92">
                  <c:v>7.0400000000000004E-2</c:v>
                </c:pt>
                <c:pt idx="93">
                  <c:v>7.0800000000000002E-2</c:v>
                </c:pt>
                <c:pt idx="94">
                  <c:v>7.1199999999999999E-2</c:v>
                </c:pt>
                <c:pt idx="95">
                  <c:v>7.1599999999999997E-2</c:v>
                </c:pt>
                <c:pt idx="96">
                  <c:v>7.1999999999999995E-2</c:v>
                </c:pt>
                <c:pt idx="97">
                  <c:v>7.2400000000000006E-2</c:v>
                </c:pt>
                <c:pt idx="98">
                  <c:v>7.2800000000000004E-2</c:v>
                </c:pt>
                <c:pt idx="99">
                  <c:v>7.3200000000000001E-2</c:v>
                </c:pt>
                <c:pt idx="100">
                  <c:v>7.3599999999999999E-2</c:v>
                </c:pt>
                <c:pt idx="101">
                  <c:v>7.3999999999999996E-2</c:v>
                </c:pt>
                <c:pt idx="102">
                  <c:v>7.4399999999999994E-2</c:v>
                </c:pt>
                <c:pt idx="103">
                  <c:v>7.4800000000000005E-2</c:v>
                </c:pt>
                <c:pt idx="104">
                  <c:v>7.5200000000000003E-2</c:v>
                </c:pt>
                <c:pt idx="105">
                  <c:v>7.5600000000000001E-2</c:v>
                </c:pt>
                <c:pt idx="106">
                  <c:v>7.5999999999999998E-2</c:v>
                </c:pt>
                <c:pt idx="107">
                  <c:v>7.6399999999999996E-2</c:v>
                </c:pt>
                <c:pt idx="108">
                  <c:v>7.6799999999999993E-2</c:v>
                </c:pt>
                <c:pt idx="109">
                  <c:v>7.7200000000000005E-2</c:v>
                </c:pt>
                <c:pt idx="110">
                  <c:v>7.7600000000000002E-2</c:v>
                </c:pt>
                <c:pt idx="111">
                  <c:v>7.8E-2</c:v>
                </c:pt>
                <c:pt idx="112">
                  <c:v>7.8399999999999997E-2</c:v>
                </c:pt>
                <c:pt idx="113">
                  <c:v>7.8799999999999995E-2</c:v>
                </c:pt>
                <c:pt idx="114">
                  <c:v>7.9200000000000007E-2</c:v>
                </c:pt>
                <c:pt idx="115">
                  <c:v>7.9600000000000004E-2</c:v>
                </c:pt>
                <c:pt idx="116">
                  <c:v>0.08</c:v>
                </c:pt>
                <c:pt idx="117">
                  <c:v>8.0399999999999999E-2</c:v>
                </c:pt>
                <c:pt idx="118">
                  <c:v>8.0799999999999997E-2</c:v>
                </c:pt>
                <c:pt idx="119">
                  <c:v>8.1199999999999994E-2</c:v>
                </c:pt>
                <c:pt idx="120">
                  <c:v>8.1600000000000006E-2</c:v>
                </c:pt>
                <c:pt idx="121">
                  <c:v>8.2000000000000003E-2</c:v>
                </c:pt>
                <c:pt idx="122">
                  <c:v>8.2400000000000001E-2</c:v>
                </c:pt>
                <c:pt idx="123">
                  <c:v>8.2799999999999999E-2</c:v>
                </c:pt>
                <c:pt idx="124">
                  <c:v>8.3199999999999996E-2</c:v>
                </c:pt>
                <c:pt idx="125">
                  <c:v>8.3599999999999994E-2</c:v>
                </c:pt>
                <c:pt idx="126">
                  <c:v>8.4000000000000005E-2</c:v>
                </c:pt>
                <c:pt idx="127">
                  <c:v>8.4400000000000003E-2</c:v>
                </c:pt>
                <c:pt idx="128">
                  <c:v>8.48E-2</c:v>
                </c:pt>
                <c:pt idx="129">
                  <c:v>8.5199999999999998E-2</c:v>
                </c:pt>
                <c:pt idx="130">
                  <c:v>8.5599999999999996E-2</c:v>
                </c:pt>
                <c:pt idx="131">
                  <c:v>8.5999999999999993E-2</c:v>
                </c:pt>
                <c:pt idx="132">
                  <c:v>8.6400000000000005E-2</c:v>
                </c:pt>
                <c:pt idx="133">
                  <c:v>8.6800000000000002E-2</c:v>
                </c:pt>
                <c:pt idx="134">
                  <c:v>8.72E-2</c:v>
                </c:pt>
                <c:pt idx="135">
                  <c:v>8.7599999999999997E-2</c:v>
                </c:pt>
                <c:pt idx="136">
                  <c:v>8.7999999999999995E-2</c:v>
                </c:pt>
                <c:pt idx="137">
                  <c:v>8.8400000000000006E-2</c:v>
                </c:pt>
                <c:pt idx="138">
                  <c:v>8.8800000000000004E-2</c:v>
                </c:pt>
                <c:pt idx="139">
                  <c:v>8.9200000000000002E-2</c:v>
                </c:pt>
                <c:pt idx="140">
                  <c:v>8.9599999999999999E-2</c:v>
                </c:pt>
                <c:pt idx="141">
                  <c:v>0.09</c:v>
                </c:pt>
                <c:pt idx="142">
                  <c:v>9.0399999999999994E-2</c:v>
                </c:pt>
                <c:pt idx="143">
                  <c:v>9.0800000000000006E-2</c:v>
                </c:pt>
                <c:pt idx="144">
                  <c:v>9.1200000000000003E-2</c:v>
                </c:pt>
                <c:pt idx="145">
                  <c:v>9.1600000000000001E-2</c:v>
                </c:pt>
                <c:pt idx="146">
                  <c:v>9.1999999999999998E-2</c:v>
                </c:pt>
                <c:pt idx="147">
                  <c:v>9.2399999999999996E-2</c:v>
                </c:pt>
                <c:pt idx="148">
                  <c:v>9.2799999999999994E-2</c:v>
                </c:pt>
                <c:pt idx="149">
                  <c:v>9.3200000000000005E-2</c:v>
                </c:pt>
                <c:pt idx="150">
                  <c:v>9.3600000000000003E-2</c:v>
                </c:pt>
                <c:pt idx="151">
                  <c:v>9.4E-2</c:v>
                </c:pt>
                <c:pt idx="152">
                  <c:v>9.4399999999999998E-2</c:v>
                </c:pt>
                <c:pt idx="153">
                  <c:v>9.4799999999999995E-2</c:v>
                </c:pt>
                <c:pt idx="154">
                  <c:v>9.5200000000000007E-2</c:v>
                </c:pt>
                <c:pt idx="155">
                  <c:v>9.5600000000000004E-2</c:v>
                </c:pt>
                <c:pt idx="156">
                  <c:v>9.6000000000000002E-2</c:v>
                </c:pt>
                <c:pt idx="157">
                  <c:v>9.64E-2</c:v>
                </c:pt>
                <c:pt idx="158">
                  <c:v>9.6799999999999997E-2</c:v>
                </c:pt>
                <c:pt idx="159">
                  <c:v>9.7199999999999995E-2</c:v>
                </c:pt>
                <c:pt idx="160">
                  <c:v>9.7600000000000006E-2</c:v>
                </c:pt>
                <c:pt idx="161">
                  <c:v>9.8000000000000004E-2</c:v>
                </c:pt>
                <c:pt idx="162">
                  <c:v>9.8400000000000001E-2</c:v>
                </c:pt>
                <c:pt idx="163">
                  <c:v>9.8799999999999999E-2</c:v>
                </c:pt>
                <c:pt idx="164">
                  <c:v>9.9199999999999997E-2</c:v>
                </c:pt>
                <c:pt idx="165">
                  <c:v>9.9599999999999994E-2</c:v>
                </c:pt>
                <c:pt idx="166">
                  <c:v>0.1</c:v>
                </c:pt>
                <c:pt idx="167">
                  <c:v>0.1004</c:v>
                </c:pt>
                <c:pt idx="168">
                  <c:v>0.1008</c:v>
                </c:pt>
                <c:pt idx="169">
                  <c:v>0.1012</c:v>
                </c:pt>
                <c:pt idx="170">
                  <c:v>0.1016</c:v>
                </c:pt>
                <c:pt idx="171">
                  <c:v>0.10199999999999999</c:v>
                </c:pt>
                <c:pt idx="172">
                  <c:v>0.1024</c:v>
                </c:pt>
                <c:pt idx="173">
                  <c:v>0.1028</c:v>
                </c:pt>
                <c:pt idx="174">
                  <c:v>0.1032</c:v>
                </c:pt>
                <c:pt idx="175">
                  <c:v>0.1036</c:v>
                </c:pt>
                <c:pt idx="176">
                  <c:v>0.104</c:v>
                </c:pt>
                <c:pt idx="177">
                  <c:v>0.10440000000000001</c:v>
                </c:pt>
                <c:pt idx="178">
                  <c:v>0.1048</c:v>
                </c:pt>
                <c:pt idx="179">
                  <c:v>0.1052</c:v>
                </c:pt>
                <c:pt idx="180">
                  <c:v>0.1056</c:v>
                </c:pt>
                <c:pt idx="181">
                  <c:v>0.106</c:v>
                </c:pt>
                <c:pt idx="182">
                  <c:v>0.10639999999999999</c:v>
                </c:pt>
                <c:pt idx="183">
                  <c:v>0.10680000000000001</c:v>
                </c:pt>
                <c:pt idx="184">
                  <c:v>0.1072</c:v>
                </c:pt>
                <c:pt idx="185">
                  <c:v>0.1076</c:v>
                </c:pt>
                <c:pt idx="186">
                  <c:v>0.108</c:v>
                </c:pt>
                <c:pt idx="187">
                  <c:v>0.1084</c:v>
                </c:pt>
                <c:pt idx="188">
                  <c:v>0.10879999999999999</c:v>
                </c:pt>
                <c:pt idx="189">
                  <c:v>0.10920000000000001</c:v>
                </c:pt>
                <c:pt idx="190">
                  <c:v>0.1096</c:v>
                </c:pt>
                <c:pt idx="191">
                  <c:v>0.11</c:v>
                </c:pt>
                <c:pt idx="192">
                  <c:v>0.1104</c:v>
                </c:pt>
                <c:pt idx="193">
                  <c:v>0.1108</c:v>
                </c:pt>
                <c:pt idx="194">
                  <c:v>0.11119999999999999</c:v>
                </c:pt>
                <c:pt idx="195">
                  <c:v>0.1116</c:v>
                </c:pt>
                <c:pt idx="196">
                  <c:v>0.112</c:v>
                </c:pt>
                <c:pt idx="197">
                  <c:v>0.1124</c:v>
                </c:pt>
                <c:pt idx="198">
                  <c:v>0.1128</c:v>
                </c:pt>
                <c:pt idx="199">
                  <c:v>0.1132</c:v>
                </c:pt>
                <c:pt idx="200">
                  <c:v>0.11360000000000001</c:v>
                </c:pt>
                <c:pt idx="201">
                  <c:v>0.114</c:v>
                </c:pt>
                <c:pt idx="202">
                  <c:v>0.1144</c:v>
                </c:pt>
                <c:pt idx="203">
                  <c:v>0.1148</c:v>
                </c:pt>
                <c:pt idx="204">
                  <c:v>0.1152</c:v>
                </c:pt>
                <c:pt idx="205">
                  <c:v>0.11559999999999999</c:v>
                </c:pt>
                <c:pt idx="206">
                  <c:v>0.11600000000000001</c:v>
                </c:pt>
                <c:pt idx="207">
                  <c:v>0.1164</c:v>
                </c:pt>
                <c:pt idx="208">
                  <c:v>0.1168</c:v>
                </c:pt>
                <c:pt idx="209">
                  <c:v>0.1172</c:v>
                </c:pt>
                <c:pt idx="210">
                  <c:v>0.1176</c:v>
                </c:pt>
                <c:pt idx="211">
                  <c:v>0.11799999999999999</c:v>
                </c:pt>
                <c:pt idx="212">
                  <c:v>0.11840000000000001</c:v>
                </c:pt>
                <c:pt idx="213">
                  <c:v>0.1188</c:v>
                </c:pt>
                <c:pt idx="214">
                  <c:v>0.1192</c:v>
                </c:pt>
                <c:pt idx="215">
                  <c:v>0.1196</c:v>
                </c:pt>
                <c:pt idx="216">
                  <c:v>0.12</c:v>
                </c:pt>
                <c:pt idx="217">
                  <c:v>0.12039999999999999</c:v>
                </c:pt>
                <c:pt idx="218">
                  <c:v>0.1208</c:v>
                </c:pt>
                <c:pt idx="219">
                  <c:v>0.1212</c:v>
                </c:pt>
                <c:pt idx="220">
                  <c:v>0.1216</c:v>
                </c:pt>
                <c:pt idx="221">
                  <c:v>0.122</c:v>
                </c:pt>
                <c:pt idx="222">
                  <c:v>0.12239999999999999</c:v>
                </c:pt>
                <c:pt idx="223">
                  <c:v>0.12280000000000001</c:v>
                </c:pt>
                <c:pt idx="224">
                  <c:v>0.1232</c:v>
                </c:pt>
                <c:pt idx="225">
                  <c:v>0.1236</c:v>
                </c:pt>
                <c:pt idx="226">
                  <c:v>0.124</c:v>
                </c:pt>
                <c:pt idx="227">
                  <c:v>0.1244</c:v>
                </c:pt>
                <c:pt idx="228">
                  <c:v>0.12479999999999999</c:v>
                </c:pt>
                <c:pt idx="229">
                  <c:v>0.12520000000000001</c:v>
                </c:pt>
                <c:pt idx="230">
                  <c:v>0.12559999999999999</c:v>
                </c:pt>
                <c:pt idx="231">
                  <c:v>0.126</c:v>
                </c:pt>
                <c:pt idx="232">
                  <c:v>0.12640000000000001</c:v>
                </c:pt>
                <c:pt idx="233">
                  <c:v>0.1268</c:v>
                </c:pt>
                <c:pt idx="234">
                  <c:v>0.12720000000000001</c:v>
                </c:pt>
                <c:pt idx="235">
                  <c:v>0.12759999999999999</c:v>
                </c:pt>
                <c:pt idx="236">
                  <c:v>0.128</c:v>
                </c:pt>
                <c:pt idx="237">
                  <c:v>0.12839999999999999</c:v>
                </c:pt>
                <c:pt idx="238">
                  <c:v>0.1288</c:v>
                </c:pt>
                <c:pt idx="239">
                  <c:v>0.12920000000000001</c:v>
                </c:pt>
                <c:pt idx="240">
                  <c:v>0.12959999999999999</c:v>
                </c:pt>
                <c:pt idx="241">
                  <c:v>0.13</c:v>
                </c:pt>
                <c:pt idx="242">
                  <c:v>0.13039999999999999</c:v>
                </c:pt>
                <c:pt idx="243">
                  <c:v>0.1308</c:v>
                </c:pt>
                <c:pt idx="244">
                  <c:v>0.13120000000000001</c:v>
                </c:pt>
                <c:pt idx="245">
                  <c:v>0.13159999999999999</c:v>
                </c:pt>
                <c:pt idx="246">
                  <c:v>0.13200000000000001</c:v>
                </c:pt>
                <c:pt idx="247">
                  <c:v>0.13239999999999999</c:v>
                </c:pt>
                <c:pt idx="248">
                  <c:v>0.1328</c:v>
                </c:pt>
                <c:pt idx="249">
                  <c:v>0.13320000000000001</c:v>
                </c:pt>
                <c:pt idx="250">
                  <c:v>0.1336</c:v>
                </c:pt>
                <c:pt idx="251">
                  <c:v>0.13400000000000001</c:v>
                </c:pt>
                <c:pt idx="252">
                  <c:v>0.13439999999999999</c:v>
                </c:pt>
                <c:pt idx="253">
                  <c:v>0.1348</c:v>
                </c:pt>
                <c:pt idx="254">
                  <c:v>0.13519999999999999</c:v>
                </c:pt>
                <c:pt idx="255">
                  <c:v>0.1356</c:v>
                </c:pt>
                <c:pt idx="256">
                  <c:v>0.13600000000000001</c:v>
                </c:pt>
                <c:pt idx="257">
                  <c:v>0.13639999999999999</c:v>
                </c:pt>
                <c:pt idx="258">
                  <c:v>0.1368</c:v>
                </c:pt>
                <c:pt idx="259">
                  <c:v>0.13719999999999999</c:v>
                </c:pt>
                <c:pt idx="260">
                  <c:v>0.1376</c:v>
                </c:pt>
                <c:pt idx="261">
                  <c:v>0.13800000000000001</c:v>
                </c:pt>
                <c:pt idx="262">
                  <c:v>0.1384</c:v>
                </c:pt>
                <c:pt idx="263">
                  <c:v>0.13880000000000001</c:v>
                </c:pt>
                <c:pt idx="264">
                  <c:v>0.13919999999999999</c:v>
                </c:pt>
                <c:pt idx="265">
                  <c:v>0.1396</c:v>
                </c:pt>
                <c:pt idx="266">
                  <c:v>0.14000000000000001</c:v>
                </c:pt>
                <c:pt idx="267">
                  <c:v>0.1404</c:v>
                </c:pt>
                <c:pt idx="268">
                  <c:v>0.14080000000000001</c:v>
                </c:pt>
                <c:pt idx="269">
                  <c:v>0.14119999999999999</c:v>
                </c:pt>
                <c:pt idx="270">
                  <c:v>0.1416</c:v>
                </c:pt>
                <c:pt idx="271">
                  <c:v>0.14199999999999999</c:v>
                </c:pt>
                <c:pt idx="272">
                  <c:v>0.1424</c:v>
                </c:pt>
                <c:pt idx="273">
                  <c:v>0.14280000000000001</c:v>
                </c:pt>
                <c:pt idx="274">
                  <c:v>0.14319999999999999</c:v>
                </c:pt>
                <c:pt idx="275">
                  <c:v>0.14360000000000001</c:v>
                </c:pt>
                <c:pt idx="276">
                  <c:v>0.14399999999999999</c:v>
                </c:pt>
                <c:pt idx="277">
                  <c:v>0.1444</c:v>
                </c:pt>
                <c:pt idx="278">
                  <c:v>0.14480000000000001</c:v>
                </c:pt>
                <c:pt idx="279">
                  <c:v>0.1452</c:v>
                </c:pt>
                <c:pt idx="280">
                  <c:v>0.14560000000000001</c:v>
                </c:pt>
                <c:pt idx="281">
                  <c:v>0.14599999999999999</c:v>
                </c:pt>
                <c:pt idx="282">
                  <c:v>0.1464</c:v>
                </c:pt>
                <c:pt idx="283">
                  <c:v>0.14680000000000001</c:v>
                </c:pt>
                <c:pt idx="284">
                  <c:v>0.1472</c:v>
                </c:pt>
                <c:pt idx="285">
                  <c:v>0.14760000000000001</c:v>
                </c:pt>
                <c:pt idx="286">
                  <c:v>0.14799999999999999</c:v>
                </c:pt>
                <c:pt idx="287">
                  <c:v>0.1484</c:v>
                </c:pt>
                <c:pt idx="288">
                  <c:v>0.14879999999999999</c:v>
                </c:pt>
                <c:pt idx="289">
                  <c:v>0.1492</c:v>
                </c:pt>
                <c:pt idx="290">
                  <c:v>0.14960000000000001</c:v>
                </c:pt>
                <c:pt idx="291">
                  <c:v>0.15</c:v>
                </c:pt>
                <c:pt idx="292">
                  <c:v>0.15040000000000001</c:v>
                </c:pt>
                <c:pt idx="293">
                  <c:v>0.15079999999999999</c:v>
                </c:pt>
                <c:pt idx="294">
                  <c:v>0.1512</c:v>
                </c:pt>
                <c:pt idx="295">
                  <c:v>0.15160000000000001</c:v>
                </c:pt>
                <c:pt idx="296">
                  <c:v>0.152</c:v>
                </c:pt>
                <c:pt idx="297">
                  <c:v>0.15240000000000001</c:v>
                </c:pt>
                <c:pt idx="298">
                  <c:v>0.15279999999999999</c:v>
                </c:pt>
                <c:pt idx="299">
                  <c:v>0.1532</c:v>
                </c:pt>
                <c:pt idx="300">
                  <c:v>0.15359999999999999</c:v>
                </c:pt>
                <c:pt idx="301">
                  <c:v>0.154</c:v>
                </c:pt>
                <c:pt idx="302">
                  <c:v>0.15440000000000001</c:v>
                </c:pt>
                <c:pt idx="303">
                  <c:v>0.15479999999999999</c:v>
                </c:pt>
                <c:pt idx="304">
                  <c:v>0.1552</c:v>
                </c:pt>
                <c:pt idx="305">
                  <c:v>0.15559999999999999</c:v>
                </c:pt>
                <c:pt idx="306">
                  <c:v>0.156</c:v>
                </c:pt>
                <c:pt idx="307">
                  <c:v>0.15640000000000001</c:v>
                </c:pt>
                <c:pt idx="308">
                  <c:v>0.15679999999999999</c:v>
                </c:pt>
                <c:pt idx="309">
                  <c:v>0.15720000000000001</c:v>
                </c:pt>
                <c:pt idx="310">
                  <c:v>0.15759999999999999</c:v>
                </c:pt>
                <c:pt idx="311">
                  <c:v>0.158</c:v>
                </c:pt>
                <c:pt idx="312">
                  <c:v>0.15840000000000001</c:v>
                </c:pt>
                <c:pt idx="313">
                  <c:v>0.1588</c:v>
                </c:pt>
                <c:pt idx="314">
                  <c:v>0.15920000000000001</c:v>
                </c:pt>
              </c:numCache>
            </c:numRef>
          </c:xVal>
          <c:yVal>
            <c:numRef>
              <c:f>CourbeVitesse!$F$86:$F$400</c:f>
              <c:numCache>
                <c:formatCode>General</c:formatCode>
                <c:ptCount val="315"/>
                <c:pt idx="0">
                  <c:v>3.6905894255565282E-5</c:v>
                </c:pt>
                <c:pt idx="1">
                  <c:v>3.8117081896081728E-5</c:v>
                </c:pt>
                <c:pt idx="2">
                  <c:v>3.9177821806010397E-5</c:v>
                </c:pt>
                <c:pt idx="3">
                  <c:v>4.0083957658270605E-5</c:v>
                </c:pt>
                <c:pt idx="4">
                  <c:v>4.0831898612459294E-5</c:v>
                </c:pt>
                <c:pt idx="5">
                  <c:v>4.1418704137852723E-5</c:v>
                </c:pt>
                <c:pt idx="6">
                  <c:v>4.184205573907252E-5</c:v>
                </c:pt>
                <c:pt idx="7">
                  <c:v>4.2100256956085763E-5</c:v>
                </c:pt>
                <c:pt idx="8">
                  <c:v>4.2192318187206555E-5</c:v>
                </c:pt>
                <c:pt idx="9">
                  <c:v>4.211784359176055E-5</c:v>
                </c:pt>
                <c:pt idx="10">
                  <c:v>4.1877172461754349E-5</c:v>
                </c:pt>
                <c:pt idx="11">
                  <c:v>4.1471237850206053E-5</c:v>
                </c:pt>
                <c:pt idx="12">
                  <c:v>4.0901623119813072E-5</c:v>
                </c:pt>
                <c:pt idx="13">
                  <c:v>4.0170590217285991E-5</c:v>
                </c:pt>
                <c:pt idx="14">
                  <c:v>3.9281023124680812E-5</c:v>
                </c:pt>
                <c:pt idx="15">
                  <c:v>3.8236427859398936E-5</c:v>
                </c:pt>
                <c:pt idx="16">
                  <c:v>3.7040932474187191E-5</c:v>
                </c:pt>
                <c:pt idx="17">
                  <c:v>3.56992587828039E-5</c:v>
                </c:pt>
                <c:pt idx="18">
                  <c:v>3.4216665811351195E-5</c:v>
                </c:pt>
                <c:pt idx="19">
                  <c:v>3.2599062895610463E-5</c:v>
                </c:pt>
                <c:pt idx="20">
                  <c:v>3.0852811760705227E-5</c:v>
                </c:pt>
                <c:pt idx="21">
                  <c:v>2.8984783069768892E-5</c:v>
                </c:pt>
                <c:pt idx="22">
                  <c:v>2.7002384698278627E-5</c:v>
                </c:pt>
                <c:pt idx="23">
                  <c:v>2.4913392088052052E-5</c:v>
                </c:pt>
                <c:pt idx="24">
                  <c:v>2.2726117893250581E-5</c:v>
                </c:pt>
                <c:pt idx="25">
                  <c:v>2.0449129237040537E-5</c:v>
                </c:pt>
                <c:pt idx="26">
                  <c:v>1.8091417357596508E-5</c:v>
                </c:pt>
                <c:pt idx="27">
                  <c:v>1.5662341059433537E-5</c:v>
                </c:pt>
                <c:pt idx="28">
                  <c:v>1.3171428793069953E-5</c:v>
                </c:pt>
                <c:pt idx="29">
                  <c:v>1.0628548301030688E-5</c:v>
                </c:pt>
                <c:pt idx="30">
                  <c:v>8.0437369718439592E-6</c:v>
                </c:pt>
                <c:pt idx="31">
                  <c:v>5.427145291373518E-6</c:v>
                </c:pt>
                <c:pt idx="32">
                  <c:v>2.7891499401541689E-6</c:v>
                </c:pt>
                <c:pt idx="33">
                  <c:v>1.4015587305460143E-7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2.5094036807226121E-6</c:v>
                </c:pt>
                <c:pt idx="85">
                  <c:v>5.1490389433071355E-6</c:v>
                </c:pt>
                <c:pt idx="86">
                  <c:v>7.7683732341641602E-6</c:v>
                </c:pt>
                <c:pt idx="87">
                  <c:v>1.0357058147092766E-5</c:v>
                </c:pt>
                <c:pt idx="88">
                  <c:v>1.2904858373227552E-5</c:v>
                </c:pt>
                <c:pt idx="89">
                  <c:v>1.5401708249706418E-5</c:v>
                </c:pt>
                <c:pt idx="90">
                  <c:v>1.7837796582672206E-5</c:v>
                </c:pt>
                <c:pt idx="91">
                  <c:v>2.0203481824271046E-5</c:v>
                </c:pt>
                <c:pt idx="92">
                  <c:v>2.2489433444321773E-5</c:v>
                </c:pt>
                <c:pt idx="93">
                  <c:v>2.468663193031594E-5</c:v>
                </c:pt>
                <c:pt idx="94">
                  <c:v>2.6786397061751673E-5</c:v>
                </c:pt>
                <c:pt idx="95">
                  <c:v>2.8780444458801454E-5</c:v>
                </c:pt>
                <c:pt idx="96">
                  <c:v>3.0660942130979881E-5</c:v>
                </c:pt>
                <c:pt idx="97">
                  <c:v>3.2420397379808155E-5</c:v>
                </c:pt>
                <c:pt idx="98">
                  <c:v>3.4051911267818985E-5</c:v>
                </c:pt>
                <c:pt idx="99">
                  <c:v>3.5549037246887196E-5</c:v>
                </c:pt>
                <c:pt idx="100">
                  <c:v>3.6905894255565282E-5</c:v>
                </c:pt>
                <c:pt idx="101">
                  <c:v>3.8117081896081728E-5</c:v>
                </c:pt>
                <c:pt idx="102">
                  <c:v>3.9177821806010397E-5</c:v>
                </c:pt>
                <c:pt idx="103">
                  <c:v>4.0083957658270605E-5</c:v>
                </c:pt>
                <c:pt idx="104">
                  <c:v>4.0831898612459294E-5</c:v>
                </c:pt>
                <c:pt idx="105">
                  <c:v>4.1418704137852723E-5</c:v>
                </c:pt>
                <c:pt idx="106">
                  <c:v>4.184205573907252E-5</c:v>
                </c:pt>
                <c:pt idx="107">
                  <c:v>4.2100256956085763E-5</c:v>
                </c:pt>
                <c:pt idx="108">
                  <c:v>4.2192318187206555E-5</c:v>
                </c:pt>
                <c:pt idx="109">
                  <c:v>4.211784359176055E-5</c:v>
                </c:pt>
                <c:pt idx="110">
                  <c:v>4.1877172461754349E-5</c:v>
                </c:pt>
                <c:pt idx="111">
                  <c:v>4.1471237850206053E-5</c:v>
                </c:pt>
                <c:pt idx="112">
                  <c:v>4.0901623119813072E-5</c:v>
                </c:pt>
                <c:pt idx="113">
                  <c:v>4.0170590217285991E-5</c:v>
                </c:pt>
                <c:pt idx="114">
                  <c:v>3.9281023124680812E-5</c:v>
                </c:pt>
                <c:pt idx="115">
                  <c:v>3.8236427859398936E-5</c:v>
                </c:pt>
                <c:pt idx="116">
                  <c:v>3.7040932474187191E-5</c:v>
                </c:pt>
                <c:pt idx="117">
                  <c:v>3.56992587828039E-5</c:v>
                </c:pt>
                <c:pt idx="118">
                  <c:v>3.4216665811351195E-5</c:v>
                </c:pt>
                <c:pt idx="119">
                  <c:v>3.2599062895610463E-5</c:v>
                </c:pt>
                <c:pt idx="120">
                  <c:v>3.0852811760705227E-5</c:v>
                </c:pt>
                <c:pt idx="121">
                  <c:v>2.8984783069768892E-5</c:v>
                </c:pt>
                <c:pt idx="122">
                  <c:v>2.7002384698278627E-5</c:v>
                </c:pt>
                <c:pt idx="123">
                  <c:v>2.4913392088052052E-5</c:v>
                </c:pt>
                <c:pt idx="124">
                  <c:v>2.2726117893250581E-5</c:v>
                </c:pt>
                <c:pt idx="125">
                  <c:v>2.0449129237040537E-5</c:v>
                </c:pt>
                <c:pt idx="126">
                  <c:v>1.8091417357596508E-5</c:v>
                </c:pt>
                <c:pt idx="127">
                  <c:v>1.5662341059433537E-5</c:v>
                </c:pt>
                <c:pt idx="128">
                  <c:v>1.3171428793069953E-5</c:v>
                </c:pt>
                <c:pt idx="129">
                  <c:v>1.0628548301030688E-5</c:v>
                </c:pt>
                <c:pt idx="130">
                  <c:v>8.0437369718439592E-6</c:v>
                </c:pt>
                <c:pt idx="131">
                  <c:v>5.427145291373518E-6</c:v>
                </c:pt>
                <c:pt idx="132">
                  <c:v>2.7891499401541689E-6</c:v>
                </c:pt>
                <c:pt idx="133">
                  <c:v>1.4015587305460143E-7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2.5094036807226121E-6</c:v>
                </c:pt>
                <c:pt idx="185">
                  <c:v>5.1490389433071355E-6</c:v>
                </c:pt>
                <c:pt idx="186">
                  <c:v>7.7683732341641602E-6</c:v>
                </c:pt>
                <c:pt idx="187">
                  <c:v>1.0357058147092766E-5</c:v>
                </c:pt>
                <c:pt idx="188">
                  <c:v>1.2904858373227552E-5</c:v>
                </c:pt>
                <c:pt idx="189">
                  <c:v>1.5401708249706418E-5</c:v>
                </c:pt>
                <c:pt idx="190">
                  <c:v>1.7837796582672206E-5</c:v>
                </c:pt>
                <c:pt idx="191">
                  <c:v>2.0203481824271046E-5</c:v>
                </c:pt>
                <c:pt idx="192">
                  <c:v>2.2489433444321773E-5</c:v>
                </c:pt>
                <c:pt idx="193">
                  <c:v>2.468663193031594E-5</c:v>
                </c:pt>
                <c:pt idx="194">
                  <c:v>2.6786397061751673E-5</c:v>
                </c:pt>
                <c:pt idx="195">
                  <c:v>2.8780444458801454E-5</c:v>
                </c:pt>
                <c:pt idx="196">
                  <c:v>3.0660942130979881E-5</c:v>
                </c:pt>
                <c:pt idx="197">
                  <c:v>3.2420397379808155E-5</c:v>
                </c:pt>
                <c:pt idx="198">
                  <c:v>3.4051911267818985E-5</c:v>
                </c:pt>
                <c:pt idx="199">
                  <c:v>3.5549037246887196E-5</c:v>
                </c:pt>
                <c:pt idx="200">
                  <c:v>3.6905894255565282E-5</c:v>
                </c:pt>
                <c:pt idx="201">
                  <c:v>3.8117081896081728E-5</c:v>
                </c:pt>
                <c:pt idx="202">
                  <c:v>3.9177821806010397E-5</c:v>
                </c:pt>
                <c:pt idx="203">
                  <c:v>4.0083957658270605E-5</c:v>
                </c:pt>
                <c:pt idx="204">
                  <c:v>4.0831898612459294E-5</c:v>
                </c:pt>
                <c:pt idx="205">
                  <c:v>4.1418704137852723E-5</c:v>
                </c:pt>
                <c:pt idx="206">
                  <c:v>4.184205573907252E-5</c:v>
                </c:pt>
                <c:pt idx="207">
                  <c:v>4.2100256956085763E-5</c:v>
                </c:pt>
                <c:pt idx="208">
                  <c:v>4.2192318187206555E-5</c:v>
                </c:pt>
                <c:pt idx="209">
                  <c:v>4.211784359176055E-5</c:v>
                </c:pt>
                <c:pt idx="210">
                  <c:v>4.1877172461754349E-5</c:v>
                </c:pt>
                <c:pt idx="211">
                  <c:v>4.1471237850206053E-5</c:v>
                </c:pt>
                <c:pt idx="212">
                  <c:v>4.0901623119813072E-5</c:v>
                </c:pt>
                <c:pt idx="213">
                  <c:v>4.0170590217285991E-5</c:v>
                </c:pt>
                <c:pt idx="214">
                  <c:v>3.9281023124680812E-5</c:v>
                </c:pt>
                <c:pt idx="215">
                  <c:v>3.8236427859398936E-5</c:v>
                </c:pt>
                <c:pt idx="216">
                  <c:v>3.7040932474187191E-5</c:v>
                </c:pt>
                <c:pt idx="217">
                  <c:v>3.56992587828039E-5</c:v>
                </c:pt>
                <c:pt idx="218">
                  <c:v>3.4216665811351195E-5</c:v>
                </c:pt>
                <c:pt idx="219">
                  <c:v>3.2599062895610463E-5</c:v>
                </c:pt>
                <c:pt idx="220">
                  <c:v>3.0852811760705227E-5</c:v>
                </c:pt>
                <c:pt idx="221">
                  <c:v>2.8984783069768892E-5</c:v>
                </c:pt>
                <c:pt idx="222">
                  <c:v>2.7002384698278627E-5</c:v>
                </c:pt>
                <c:pt idx="223">
                  <c:v>2.4913392088052052E-5</c:v>
                </c:pt>
                <c:pt idx="224">
                  <c:v>2.2726117893250581E-5</c:v>
                </c:pt>
                <c:pt idx="225">
                  <c:v>2.0449129237040537E-5</c:v>
                </c:pt>
                <c:pt idx="226">
                  <c:v>1.8091417357596508E-5</c:v>
                </c:pt>
                <c:pt idx="227">
                  <c:v>1.5662341059433537E-5</c:v>
                </c:pt>
                <c:pt idx="228">
                  <c:v>1.3171428793069953E-5</c:v>
                </c:pt>
                <c:pt idx="229">
                  <c:v>1.0628548301030688E-5</c:v>
                </c:pt>
                <c:pt idx="230">
                  <c:v>8.0437369718439592E-6</c:v>
                </c:pt>
                <c:pt idx="231">
                  <c:v>5.427145291373518E-6</c:v>
                </c:pt>
                <c:pt idx="232">
                  <c:v>2.7891499401541689E-6</c:v>
                </c:pt>
                <c:pt idx="233">
                  <c:v>1.4015587305460143E-7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2.5094036807226121E-6</c:v>
                </c:pt>
                <c:pt idx="285">
                  <c:v>5.1490389433071355E-6</c:v>
                </c:pt>
                <c:pt idx="286">
                  <c:v>7.7683732341641602E-6</c:v>
                </c:pt>
                <c:pt idx="287">
                  <c:v>1.0357058147092766E-5</c:v>
                </c:pt>
                <c:pt idx="288">
                  <c:v>1.2904858373227552E-5</c:v>
                </c:pt>
                <c:pt idx="289">
                  <c:v>1.5401708249706418E-5</c:v>
                </c:pt>
                <c:pt idx="290">
                  <c:v>1.7837796582672206E-5</c:v>
                </c:pt>
                <c:pt idx="291">
                  <c:v>2.0203481824271046E-5</c:v>
                </c:pt>
                <c:pt idx="292">
                  <c:v>2.2489433444321773E-5</c:v>
                </c:pt>
                <c:pt idx="293">
                  <c:v>2.468663193031594E-5</c:v>
                </c:pt>
                <c:pt idx="294">
                  <c:v>2.6786397061751673E-5</c:v>
                </c:pt>
                <c:pt idx="295">
                  <c:v>2.8780444458801454E-5</c:v>
                </c:pt>
                <c:pt idx="296">
                  <c:v>3.0660942130979881E-5</c:v>
                </c:pt>
                <c:pt idx="297">
                  <c:v>3.2420397379808155E-5</c:v>
                </c:pt>
                <c:pt idx="298">
                  <c:v>3.4051911267818985E-5</c:v>
                </c:pt>
                <c:pt idx="299">
                  <c:v>3.5549037246887196E-5</c:v>
                </c:pt>
                <c:pt idx="300">
                  <c:v>3.6905894255565282E-5</c:v>
                </c:pt>
                <c:pt idx="301">
                  <c:v>3.8117081896081728E-5</c:v>
                </c:pt>
                <c:pt idx="302">
                  <c:v>3.9177821806010397E-5</c:v>
                </c:pt>
                <c:pt idx="303">
                  <c:v>4.0083957658270605E-5</c:v>
                </c:pt>
                <c:pt idx="304">
                  <c:v>4.0831898612459294E-5</c:v>
                </c:pt>
                <c:pt idx="305">
                  <c:v>4.1418704137852723E-5</c:v>
                </c:pt>
                <c:pt idx="306">
                  <c:v>4.184205573907252E-5</c:v>
                </c:pt>
                <c:pt idx="307">
                  <c:v>4.2100256956085763E-5</c:v>
                </c:pt>
                <c:pt idx="308">
                  <c:v>4.2192318187206555E-5</c:v>
                </c:pt>
                <c:pt idx="309">
                  <c:v>4.211784359176055E-5</c:v>
                </c:pt>
                <c:pt idx="310">
                  <c:v>4.1877172461754349E-5</c:v>
                </c:pt>
                <c:pt idx="311">
                  <c:v>4.1471237850206053E-5</c:v>
                </c:pt>
                <c:pt idx="312">
                  <c:v>4.0901623119813072E-5</c:v>
                </c:pt>
                <c:pt idx="313">
                  <c:v>4.0170590217285991E-5</c:v>
                </c:pt>
                <c:pt idx="314">
                  <c:v>3.9281023124680812E-5</c:v>
                </c:pt>
              </c:numCache>
            </c:numRef>
          </c:yVal>
          <c:smooth val="1"/>
        </c:ser>
        <c:ser>
          <c:idx val="5"/>
          <c:order val="2"/>
          <c:tx>
            <c:v>Piston 3</c:v>
          </c:tx>
          <c:marker>
            <c:symbol val="none"/>
          </c:marker>
          <c:xVal>
            <c:numRef>
              <c:f>CourbeVitesse!$A$86:$A$400</c:f>
              <c:numCache>
                <c:formatCode>General</c:formatCode>
                <c:ptCount val="315"/>
                <c:pt idx="0">
                  <c:v>3.3599999999999998E-2</c:v>
                </c:pt>
                <c:pt idx="1">
                  <c:v>3.4000000000000002E-2</c:v>
                </c:pt>
                <c:pt idx="2">
                  <c:v>3.44E-2</c:v>
                </c:pt>
                <c:pt idx="3">
                  <c:v>3.4799999999999998E-2</c:v>
                </c:pt>
                <c:pt idx="4">
                  <c:v>3.5200000000000002E-2</c:v>
                </c:pt>
                <c:pt idx="5">
                  <c:v>3.56E-2</c:v>
                </c:pt>
                <c:pt idx="6">
                  <c:v>3.5999999999999997E-2</c:v>
                </c:pt>
                <c:pt idx="7">
                  <c:v>3.6400000000000002E-2</c:v>
                </c:pt>
                <c:pt idx="8">
                  <c:v>3.6799999999999999E-2</c:v>
                </c:pt>
                <c:pt idx="9">
                  <c:v>3.7199999999999997E-2</c:v>
                </c:pt>
                <c:pt idx="10">
                  <c:v>3.7600000000000001E-2</c:v>
                </c:pt>
                <c:pt idx="11">
                  <c:v>3.7999999999999999E-2</c:v>
                </c:pt>
                <c:pt idx="12">
                  <c:v>3.8399999999999997E-2</c:v>
                </c:pt>
                <c:pt idx="13">
                  <c:v>3.8800000000000001E-2</c:v>
                </c:pt>
                <c:pt idx="14">
                  <c:v>3.9199999999999999E-2</c:v>
                </c:pt>
                <c:pt idx="15">
                  <c:v>3.9600000000000003E-2</c:v>
                </c:pt>
                <c:pt idx="16">
                  <c:v>0.04</c:v>
                </c:pt>
                <c:pt idx="17">
                  <c:v>4.0399999999999998E-2</c:v>
                </c:pt>
                <c:pt idx="18">
                  <c:v>4.0800000000000003E-2</c:v>
                </c:pt>
                <c:pt idx="19">
                  <c:v>4.1200000000000001E-2</c:v>
                </c:pt>
                <c:pt idx="20">
                  <c:v>4.1599999999999998E-2</c:v>
                </c:pt>
                <c:pt idx="21">
                  <c:v>4.2000000000000003E-2</c:v>
                </c:pt>
                <c:pt idx="22">
                  <c:v>4.24E-2</c:v>
                </c:pt>
                <c:pt idx="23">
                  <c:v>4.2799999999999998E-2</c:v>
                </c:pt>
                <c:pt idx="24">
                  <c:v>4.3200000000000002E-2</c:v>
                </c:pt>
                <c:pt idx="25">
                  <c:v>4.36E-2</c:v>
                </c:pt>
                <c:pt idx="26">
                  <c:v>4.3999999999999997E-2</c:v>
                </c:pt>
                <c:pt idx="27">
                  <c:v>4.4400000000000002E-2</c:v>
                </c:pt>
                <c:pt idx="28">
                  <c:v>4.48E-2</c:v>
                </c:pt>
                <c:pt idx="29">
                  <c:v>4.5199999999999997E-2</c:v>
                </c:pt>
                <c:pt idx="30">
                  <c:v>4.5600000000000002E-2</c:v>
                </c:pt>
                <c:pt idx="31">
                  <c:v>4.5999999999999999E-2</c:v>
                </c:pt>
                <c:pt idx="32">
                  <c:v>4.6399999999999997E-2</c:v>
                </c:pt>
                <c:pt idx="33">
                  <c:v>4.6800000000000001E-2</c:v>
                </c:pt>
                <c:pt idx="34">
                  <c:v>4.7199999999999999E-2</c:v>
                </c:pt>
                <c:pt idx="35">
                  <c:v>4.7600000000000003E-2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4.8800000000000003E-2</c:v>
                </c:pt>
                <c:pt idx="39">
                  <c:v>4.9200000000000001E-2</c:v>
                </c:pt>
                <c:pt idx="40">
                  <c:v>4.9599999999999998E-2</c:v>
                </c:pt>
                <c:pt idx="41">
                  <c:v>0.05</c:v>
                </c:pt>
                <c:pt idx="42">
                  <c:v>5.04E-2</c:v>
                </c:pt>
                <c:pt idx="43">
                  <c:v>5.0799999999999998E-2</c:v>
                </c:pt>
                <c:pt idx="44">
                  <c:v>5.1200000000000002E-2</c:v>
                </c:pt>
                <c:pt idx="45">
                  <c:v>5.16E-2</c:v>
                </c:pt>
                <c:pt idx="46">
                  <c:v>5.1999999999999998E-2</c:v>
                </c:pt>
                <c:pt idx="47">
                  <c:v>5.2400000000000002E-2</c:v>
                </c:pt>
                <c:pt idx="48">
                  <c:v>5.28E-2</c:v>
                </c:pt>
                <c:pt idx="49">
                  <c:v>5.3199999999999997E-2</c:v>
                </c:pt>
                <c:pt idx="50">
                  <c:v>5.3600000000000002E-2</c:v>
                </c:pt>
                <c:pt idx="51">
                  <c:v>5.3999999999999999E-2</c:v>
                </c:pt>
                <c:pt idx="52">
                  <c:v>5.4399999999999997E-2</c:v>
                </c:pt>
                <c:pt idx="53">
                  <c:v>5.4800000000000001E-2</c:v>
                </c:pt>
                <c:pt idx="54">
                  <c:v>5.5199999999999999E-2</c:v>
                </c:pt>
                <c:pt idx="55">
                  <c:v>5.5599999999999997E-2</c:v>
                </c:pt>
                <c:pt idx="56">
                  <c:v>5.6000000000000001E-2</c:v>
                </c:pt>
                <c:pt idx="57">
                  <c:v>5.6399999999999999E-2</c:v>
                </c:pt>
                <c:pt idx="58">
                  <c:v>5.6800000000000003E-2</c:v>
                </c:pt>
                <c:pt idx="59">
                  <c:v>5.7200000000000001E-2</c:v>
                </c:pt>
                <c:pt idx="60">
                  <c:v>5.7599999999999998E-2</c:v>
                </c:pt>
                <c:pt idx="61">
                  <c:v>5.8000000000000003E-2</c:v>
                </c:pt>
                <c:pt idx="62">
                  <c:v>5.8400000000000001E-2</c:v>
                </c:pt>
                <c:pt idx="63">
                  <c:v>5.8799999999999998E-2</c:v>
                </c:pt>
                <c:pt idx="64">
                  <c:v>5.9200000000000003E-2</c:v>
                </c:pt>
                <c:pt idx="65">
                  <c:v>5.96E-2</c:v>
                </c:pt>
                <c:pt idx="66">
                  <c:v>0.06</c:v>
                </c:pt>
                <c:pt idx="67">
                  <c:v>6.0400000000000002E-2</c:v>
                </c:pt>
                <c:pt idx="68">
                  <c:v>6.08E-2</c:v>
                </c:pt>
                <c:pt idx="69">
                  <c:v>6.1199999999999997E-2</c:v>
                </c:pt>
                <c:pt idx="70">
                  <c:v>6.1600000000000002E-2</c:v>
                </c:pt>
                <c:pt idx="71">
                  <c:v>6.2E-2</c:v>
                </c:pt>
                <c:pt idx="72">
                  <c:v>6.2399999999999997E-2</c:v>
                </c:pt>
                <c:pt idx="73">
                  <c:v>6.2799999999999995E-2</c:v>
                </c:pt>
                <c:pt idx="74">
                  <c:v>6.3200000000000006E-2</c:v>
                </c:pt>
                <c:pt idx="75">
                  <c:v>6.3600000000000004E-2</c:v>
                </c:pt>
                <c:pt idx="76">
                  <c:v>6.4000000000000001E-2</c:v>
                </c:pt>
                <c:pt idx="77">
                  <c:v>6.4399999999999999E-2</c:v>
                </c:pt>
                <c:pt idx="78">
                  <c:v>6.4799999999999996E-2</c:v>
                </c:pt>
                <c:pt idx="79">
                  <c:v>6.5199999999999994E-2</c:v>
                </c:pt>
                <c:pt idx="80">
                  <c:v>6.5600000000000006E-2</c:v>
                </c:pt>
                <c:pt idx="81">
                  <c:v>6.6000000000000003E-2</c:v>
                </c:pt>
                <c:pt idx="82">
                  <c:v>6.6400000000000001E-2</c:v>
                </c:pt>
                <c:pt idx="83">
                  <c:v>6.6799999999999998E-2</c:v>
                </c:pt>
                <c:pt idx="84">
                  <c:v>6.7199999999999996E-2</c:v>
                </c:pt>
                <c:pt idx="85">
                  <c:v>6.7599999999999993E-2</c:v>
                </c:pt>
                <c:pt idx="86">
                  <c:v>6.8000000000000005E-2</c:v>
                </c:pt>
                <c:pt idx="87">
                  <c:v>6.8400000000000002E-2</c:v>
                </c:pt>
                <c:pt idx="88">
                  <c:v>6.88E-2</c:v>
                </c:pt>
                <c:pt idx="89">
                  <c:v>6.9199999999999998E-2</c:v>
                </c:pt>
                <c:pt idx="90">
                  <c:v>6.9599999999999995E-2</c:v>
                </c:pt>
                <c:pt idx="91">
                  <c:v>7.0000000000000007E-2</c:v>
                </c:pt>
                <c:pt idx="92">
                  <c:v>7.0400000000000004E-2</c:v>
                </c:pt>
                <c:pt idx="93">
                  <c:v>7.0800000000000002E-2</c:v>
                </c:pt>
                <c:pt idx="94">
                  <c:v>7.1199999999999999E-2</c:v>
                </c:pt>
                <c:pt idx="95">
                  <c:v>7.1599999999999997E-2</c:v>
                </c:pt>
                <c:pt idx="96">
                  <c:v>7.1999999999999995E-2</c:v>
                </c:pt>
                <c:pt idx="97">
                  <c:v>7.2400000000000006E-2</c:v>
                </c:pt>
                <c:pt idx="98">
                  <c:v>7.2800000000000004E-2</c:v>
                </c:pt>
                <c:pt idx="99">
                  <c:v>7.3200000000000001E-2</c:v>
                </c:pt>
                <c:pt idx="100">
                  <c:v>7.3599999999999999E-2</c:v>
                </c:pt>
                <c:pt idx="101">
                  <c:v>7.3999999999999996E-2</c:v>
                </c:pt>
                <c:pt idx="102">
                  <c:v>7.4399999999999994E-2</c:v>
                </c:pt>
                <c:pt idx="103">
                  <c:v>7.4800000000000005E-2</c:v>
                </c:pt>
                <c:pt idx="104">
                  <c:v>7.5200000000000003E-2</c:v>
                </c:pt>
                <c:pt idx="105">
                  <c:v>7.5600000000000001E-2</c:v>
                </c:pt>
                <c:pt idx="106">
                  <c:v>7.5999999999999998E-2</c:v>
                </c:pt>
                <c:pt idx="107">
                  <c:v>7.6399999999999996E-2</c:v>
                </c:pt>
                <c:pt idx="108">
                  <c:v>7.6799999999999993E-2</c:v>
                </c:pt>
                <c:pt idx="109">
                  <c:v>7.7200000000000005E-2</c:v>
                </c:pt>
                <c:pt idx="110">
                  <c:v>7.7600000000000002E-2</c:v>
                </c:pt>
                <c:pt idx="111">
                  <c:v>7.8E-2</c:v>
                </c:pt>
                <c:pt idx="112">
                  <c:v>7.8399999999999997E-2</c:v>
                </c:pt>
                <c:pt idx="113">
                  <c:v>7.8799999999999995E-2</c:v>
                </c:pt>
                <c:pt idx="114">
                  <c:v>7.9200000000000007E-2</c:v>
                </c:pt>
                <c:pt idx="115">
                  <c:v>7.9600000000000004E-2</c:v>
                </c:pt>
                <c:pt idx="116">
                  <c:v>0.08</c:v>
                </c:pt>
                <c:pt idx="117">
                  <c:v>8.0399999999999999E-2</c:v>
                </c:pt>
                <c:pt idx="118">
                  <c:v>8.0799999999999997E-2</c:v>
                </c:pt>
                <c:pt idx="119">
                  <c:v>8.1199999999999994E-2</c:v>
                </c:pt>
                <c:pt idx="120">
                  <c:v>8.1600000000000006E-2</c:v>
                </c:pt>
                <c:pt idx="121">
                  <c:v>8.2000000000000003E-2</c:v>
                </c:pt>
                <c:pt idx="122">
                  <c:v>8.2400000000000001E-2</c:v>
                </c:pt>
                <c:pt idx="123">
                  <c:v>8.2799999999999999E-2</c:v>
                </c:pt>
                <c:pt idx="124">
                  <c:v>8.3199999999999996E-2</c:v>
                </c:pt>
                <c:pt idx="125">
                  <c:v>8.3599999999999994E-2</c:v>
                </c:pt>
                <c:pt idx="126">
                  <c:v>8.4000000000000005E-2</c:v>
                </c:pt>
                <c:pt idx="127">
                  <c:v>8.4400000000000003E-2</c:v>
                </c:pt>
                <c:pt idx="128">
                  <c:v>8.48E-2</c:v>
                </c:pt>
                <c:pt idx="129">
                  <c:v>8.5199999999999998E-2</c:v>
                </c:pt>
                <c:pt idx="130">
                  <c:v>8.5599999999999996E-2</c:v>
                </c:pt>
                <c:pt idx="131">
                  <c:v>8.5999999999999993E-2</c:v>
                </c:pt>
                <c:pt idx="132">
                  <c:v>8.6400000000000005E-2</c:v>
                </c:pt>
                <c:pt idx="133">
                  <c:v>8.6800000000000002E-2</c:v>
                </c:pt>
                <c:pt idx="134">
                  <c:v>8.72E-2</c:v>
                </c:pt>
                <c:pt idx="135">
                  <c:v>8.7599999999999997E-2</c:v>
                </c:pt>
                <c:pt idx="136">
                  <c:v>8.7999999999999995E-2</c:v>
                </c:pt>
                <c:pt idx="137">
                  <c:v>8.8400000000000006E-2</c:v>
                </c:pt>
                <c:pt idx="138">
                  <c:v>8.8800000000000004E-2</c:v>
                </c:pt>
                <c:pt idx="139">
                  <c:v>8.9200000000000002E-2</c:v>
                </c:pt>
                <c:pt idx="140">
                  <c:v>8.9599999999999999E-2</c:v>
                </c:pt>
                <c:pt idx="141">
                  <c:v>0.09</c:v>
                </c:pt>
                <c:pt idx="142">
                  <c:v>9.0399999999999994E-2</c:v>
                </c:pt>
                <c:pt idx="143">
                  <c:v>9.0800000000000006E-2</c:v>
                </c:pt>
                <c:pt idx="144">
                  <c:v>9.1200000000000003E-2</c:v>
                </c:pt>
                <c:pt idx="145">
                  <c:v>9.1600000000000001E-2</c:v>
                </c:pt>
                <c:pt idx="146">
                  <c:v>9.1999999999999998E-2</c:v>
                </c:pt>
                <c:pt idx="147">
                  <c:v>9.2399999999999996E-2</c:v>
                </c:pt>
                <c:pt idx="148">
                  <c:v>9.2799999999999994E-2</c:v>
                </c:pt>
                <c:pt idx="149">
                  <c:v>9.3200000000000005E-2</c:v>
                </c:pt>
                <c:pt idx="150">
                  <c:v>9.3600000000000003E-2</c:v>
                </c:pt>
                <c:pt idx="151">
                  <c:v>9.4E-2</c:v>
                </c:pt>
                <c:pt idx="152">
                  <c:v>9.4399999999999998E-2</c:v>
                </c:pt>
                <c:pt idx="153">
                  <c:v>9.4799999999999995E-2</c:v>
                </c:pt>
                <c:pt idx="154">
                  <c:v>9.5200000000000007E-2</c:v>
                </c:pt>
                <c:pt idx="155">
                  <c:v>9.5600000000000004E-2</c:v>
                </c:pt>
                <c:pt idx="156">
                  <c:v>9.6000000000000002E-2</c:v>
                </c:pt>
                <c:pt idx="157">
                  <c:v>9.64E-2</c:v>
                </c:pt>
                <c:pt idx="158">
                  <c:v>9.6799999999999997E-2</c:v>
                </c:pt>
                <c:pt idx="159">
                  <c:v>9.7199999999999995E-2</c:v>
                </c:pt>
                <c:pt idx="160">
                  <c:v>9.7600000000000006E-2</c:v>
                </c:pt>
                <c:pt idx="161">
                  <c:v>9.8000000000000004E-2</c:v>
                </c:pt>
                <c:pt idx="162">
                  <c:v>9.8400000000000001E-2</c:v>
                </c:pt>
                <c:pt idx="163">
                  <c:v>9.8799999999999999E-2</c:v>
                </c:pt>
                <c:pt idx="164">
                  <c:v>9.9199999999999997E-2</c:v>
                </c:pt>
                <c:pt idx="165">
                  <c:v>9.9599999999999994E-2</c:v>
                </c:pt>
                <c:pt idx="166">
                  <c:v>0.1</c:v>
                </c:pt>
                <c:pt idx="167">
                  <c:v>0.1004</c:v>
                </c:pt>
                <c:pt idx="168">
                  <c:v>0.1008</c:v>
                </c:pt>
                <c:pt idx="169">
                  <c:v>0.1012</c:v>
                </c:pt>
                <c:pt idx="170">
                  <c:v>0.1016</c:v>
                </c:pt>
                <c:pt idx="171">
                  <c:v>0.10199999999999999</c:v>
                </c:pt>
                <c:pt idx="172">
                  <c:v>0.1024</c:v>
                </c:pt>
                <c:pt idx="173">
                  <c:v>0.1028</c:v>
                </c:pt>
                <c:pt idx="174">
                  <c:v>0.1032</c:v>
                </c:pt>
                <c:pt idx="175">
                  <c:v>0.1036</c:v>
                </c:pt>
                <c:pt idx="176">
                  <c:v>0.104</c:v>
                </c:pt>
                <c:pt idx="177">
                  <c:v>0.10440000000000001</c:v>
                </c:pt>
                <c:pt idx="178">
                  <c:v>0.1048</c:v>
                </c:pt>
                <c:pt idx="179">
                  <c:v>0.1052</c:v>
                </c:pt>
                <c:pt idx="180">
                  <c:v>0.1056</c:v>
                </c:pt>
                <c:pt idx="181">
                  <c:v>0.106</c:v>
                </c:pt>
                <c:pt idx="182">
                  <c:v>0.10639999999999999</c:v>
                </c:pt>
                <c:pt idx="183">
                  <c:v>0.10680000000000001</c:v>
                </c:pt>
                <c:pt idx="184">
                  <c:v>0.1072</c:v>
                </c:pt>
                <c:pt idx="185">
                  <c:v>0.1076</c:v>
                </c:pt>
                <c:pt idx="186">
                  <c:v>0.108</c:v>
                </c:pt>
                <c:pt idx="187">
                  <c:v>0.1084</c:v>
                </c:pt>
                <c:pt idx="188">
                  <c:v>0.10879999999999999</c:v>
                </c:pt>
                <c:pt idx="189">
                  <c:v>0.10920000000000001</c:v>
                </c:pt>
                <c:pt idx="190">
                  <c:v>0.1096</c:v>
                </c:pt>
                <c:pt idx="191">
                  <c:v>0.11</c:v>
                </c:pt>
                <c:pt idx="192">
                  <c:v>0.1104</c:v>
                </c:pt>
                <c:pt idx="193">
                  <c:v>0.1108</c:v>
                </c:pt>
                <c:pt idx="194">
                  <c:v>0.11119999999999999</c:v>
                </c:pt>
                <c:pt idx="195">
                  <c:v>0.1116</c:v>
                </c:pt>
                <c:pt idx="196">
                  <c:v>0.112</c:v>
                </c:pt>
                <c:pt idx="197">
                  <c:v>0.1124</c:v>
                </c:pt>
                <c:pt idx="198">
                  <c:v>0.1128</c:v>
                </c:pt>
                <c:pt idx="199">
                  <c:v>0.1132</c:v>
                </c:pt>
                <c:pt idx="200">
                  <c:v>0.11360000000000001</c:v>
                </c:pt>
                <c:pt idx="201">
                  <c:v>0.114</c:v>
                </c:pt>
                <c:pt idx="202">
                  <c:v>0.1144</c:v>
                </c:pt>
                <c:pt idx="203">
                  <c:v>0.1148</c:v>
                </c:pt>
                <c:pt idx="204">
                  <c:v>0.1152</c:v>
                </c:pt>
                <c:pt idx="205">
                  <c:v>0.11559999999999999</c:v>
                </c:pt>
                <c:pt idx="206">
                  <c:v>0.11600000000000001</c:v>
                </c:pt>
                <c:pt idx="207">
                  <c:v>0.1164</c:v>
                </c:pt>
                <c:pt idx="208">
                  <c:v>0.1168</c:v>
                </c:pt>
                <c:pt idx="209">
                  <c:v>0.1172</c:v>
                </c:pt>
                <c:pt idx="210">
                  <c:v>0.1176</c:v>
                </c:pt>
                <c:pt idx="211">
                  <c:v>0.11799999999999999</c:v>
                </c:pt>
                <c:pt idx="212">
                  <c:v>0.11840000000000001</c:v>
                </c:pt>
                <c:pt idx="213">
                  <c:v>0.1188</c:v>
                </c:pt>
                <c:pt idx="214">
                  <c:v>0.1192</c:v>
                </c:pt>
                <c:pt idx="215">
                  <c:v>0.1196</c:v>
                </c:pt>
                <c:pt idx="216">
                  <c:v>0.12</c:v>
                </c:pt>
                <c:pt idx="217">
                  <c:v>0.12039999999999999</c:v>
                </c:pt>
                <c:pt idx="218">
                  <c:v>0.1208</c:v>
                </c:pt>
                <c:pt idx="219">
                  <c:v>0.1212</c:v>
                </c:pt>
                <c:pt idx="220">
                  <c:v>0.1216</c:v>
                </c:pt>
                <c:pt idx="221">
                  <c:v>0.122</c:v>
                </c:pt>
                <c:pt idx="222">
                  <c:v>0.12239999999999999</c:v>
                </c:pt>
                <c:pt idx="223">
                  <c:v>0.12280000000000001</c:v>
                </c:pt>
                <c:pt idx="224">
                  <c:v>0.1232</c:v>
                </c:pt>
                <c:pt idx="225">
                  <c:v>0.1236</c:v>
                </c:pt>
                <c:pt idx="226">
                  <c:v>0.124</c:v>
                </c:pt>
                <c:pt idx="227">
                  <c:v>0.1244</c:v>
                </c:pt>
                <c:pt idx="228">
                  <c:v>0.12479999999999999</c:v>
                </c:pt>
                <c:pt idx="229">
                  <c:v>0.12520000000000001</c:v>
                </c:pt>
                <c:pt idx="230">
                  <c:v>0.12559999999999999</c:v>
                </c:pt>
                <c:pt idx="231">
                  <c:v>0.126</c:v>
                </c:pt>
                <c:pt idx="232">
                  <c:v>0.12640000000000001</c:v>
                </c:pt>
                <c:pt idx="233">
                  <c:v>0.1268</c:v>
                </c:pt>
                <c:pt idx="234">
                  <c:v>0.12720000000000001</c:v>
                </c:pt>
                <c:pt idx="235">
                  <c:v>0.12759999999999999</c:v>
                </c:pt>
                <c:pt idx="236">
                  <c:v>0.128</c:v>
                </c:pt>
                <c:pt idx="237">
                  <c:v>0.12839999999999999</c:v>
                </c:pt>
                <c:pt idx="238">
                  <c:v>0.1288</c:v>
                </c:pt>
                <c:pt idx="239">
                  <c:v>0.12920000000000001</c:v>
                </c:pt>
                <c:pt idx="240">
                  <c:v>0.12959999999999999</c:v>
                </c:pt>
                <c:pt idx="241">
                  <c:v>0.13</c:v>
                </c:pt>
                <c:pt idx="242">
                  <c:v>0.13039999999999999</c:v>
                </c:pt>
                <c:pt idx="243">
                  <c:v>0.1308</c:v>
                </c:pt>
                <c:pt idx="244">
                  <c:v>0.13120000000000001</c:v>
                </c:pt>
                <c:pt idx="245">
                  <c:v>0.13159999999999999</c:v>
                </c:pt>
                <c:pt idx="246">
                  <c:v>0.13200000000000001</c:v>
                </c:pt>
                <c:pt idx="247">
                  <c:v>0.13239999999999999</c:v>
                </c:pt>
                <c:pt idx="248">
                  <c:v>0.1328</c:v>
                </c:pt>
                <c:pt idx="249">
                  <c:v>0.13320000000000001</c:v>
                </c:pt>
                <c:pt idx="250">
                  <c:v>0.1336</c:v>
                </c:pt>
                <c:pt idx="251">
                  <c:v>0.13400000000000001</c:v>
                </c:pt>
                <c:pt idx="252">
                  <c:v>0.13439999999999999</c:v>
                </c:pt>
                <c:pt idx="253">
                  <c:v>0.1348</c:v>
                </c:pt>
                <c:pt idx="254">
                  <c:v>0.13519999999999999</c:v>
                </c:pt>
                <c:pt idx="255">
                  <c:v>0.1356</c:v>
                </c:pt>
                <c:pt idx="256">
                  <c:v>0.13600000000000001</c:v>
                </c:pt>
                <c:pt idx="257">
                  <c:v>0.13639999999999999</c:v>
                </c:pt>
                <c:pt idx="258">
                  <c:v>0.1368</c:v>
                </c:pt>
                <c:pt idx="259">
                  <c:v>0.13719999999999999</c:v>
                </c:pt>
                <c:pt idx="260">
                  <c:v>0.1376</c:v>
                </c:pt>
                <c:pt idx="261">
                  <c:v>0.13800000000000001</c:v>
                </c:pt>
                <c:pt idx="262">
                  <c:v>0.1384</c:v>
                </c:pt>
                <c:pt idx="263">
                  <c:v>0.13880000000000001</c:v>
                </c:pt>
                <c:pt idx="264">
                  <c:v>0.13919999999999999</c:v>
                </c:pt>
                <c:pt idx="265">
                  <c:v>0.1396</c:v>
                </c:pt>
                <c:pt idx="266">
                  <c:v>0.14000000000000001</c:v>
                </c:pt>
                <c:pt idx="267">
                  <c:v>0.1404</c:v>
                </c:pt>
                <c:pt idx="268">
                  <c:v>0.14080000000000001</c:v>
                </c:pt>
                <c:pt idx="269">
                  <c:v>0.14119999999999999</c:v>
                </c:pt>
                <c:pt idx="270">
                  <c:v>0.1416</c:v>
                </c:pt>
                <c:pt idx="271">
                  <c:v>0.14199999999999999</c:v>
                </c:pt>
                <c:pt idx="272">
                  <c:v>0.1424</c:v>
                </c:pt>
                <c:pt idx="273">
                  <c:v>0.14280000000000001</c:v>
                </c:pt>
                <c:pt idx="274">
                  <c:v>0.14319999999999999</c:v>
                </c:pt>
                <c:pt idx="275">
                  <c:v>0.14360000000000001</c:v>
                </c:pt>
                <c:pt idx="276">
                  <c:v>0.14399999999999999</c:v>
                </c:pt>
                <c:pt idx="277">
                  <c:v>0.1444</c:v>
                </c:pt>
                <c:pt idx="278">
                  <c:v>0.14480000000000001</c:v>
                </c:pt>
                <c:pt idx="279">
                  <c:v>0.1452</c:v>
                </c:pt>
                <c:pt idx="280">
                  <c:v>0.14560000000000001</c:v>
                </c:pt>
                <c:pt idx="281">
                  <c:v>0.14599999999999999</c:v>
                </c:pt>
                <c:pt idx="282">
                  <c:v>0.1464</c:v>
                </c:pt>
                <c:pt idx="283">
                  <c:v>0.14680000000000001</c:v>
                </c:pt>
                <c:pt idx="284">
                  <c:v>0.1472</c:v>
                </c:pt>
                <c:pt idx="285">
                  <c:v>0.14760000000000001</c:v>
                </c:pt>
                <c:pt idx="286">
                  <c:v>0.14799999999999999</c:v>
                </c:pt>
                <c:pt idx="287">
                  <c:v>0.1484</c:v>
                </c:pt>
                <c:pt idx="288">
                  <c:v>0.14879999999999999</c:v>
                </c:pt>
                <c:pt idx="289">
                  <c:v>0.1492</c:v>
                </c:pt>
                <c:pt idx="290">
                  <c:v>0.14960000000000001</c:v>
                </c:pt>
                <c:pt idx="291">
                  <c:v>0.15</c:v>
                </c:pt>
                <c:pt idx="292">
                  <c:v>0.15040000000000001</c:v>
                </c:pt>
                <c:pt idx="293">
                  <c:v>0.15079999999999999</c:v>
                </c:pt>
                <c:pt idx="294">
                  <c:v>0.1512</c:v>
                </c:pt>
                <c:pt idx="295">
                  <c:v>0.15160000000000001</c:v>
                </c:pt>
                <c:pt idx="296">
                  <c:v>0.152</c:v>
                </c:pt>
                <c:pt idx="297">
                  <c:v>0.15240000000000001</c:v>
                </c:pt>
                <c:pt idx="298">
                  <c:v>0.15279999999999999</c:v>
                </c:pt>
                <c:pt idx="299">
                  <c:v>0.1532</c:v>
                </c:pt>
                <c:pt idx="300">
                  <c:v>0.15359999999999999</c:v>
                </c:pt>
                <c:pt idx="301">
                  <c:v>0.154</c:v>
                </c:pt>
                <c:pt idx="302">
                  <c:v>0.15440000000000001</c:v>
                </c:pt>
                <c:pt idx="303">
                  <c:v>0.15479999999999999</c:v>
                </c:pt>
                <c:pt idx="304">
                  <c:v>0.1552</c:v>
                </c:pt>
                <c:pt idx="305">
                  <c:v>0.15559999999999999</c:v>
                </c:pt>
                <c:pt idx="306">
                  <c:v>0.156</c:v>
                </c:pt>
                <c:pt idx="307">
                  <c:v>0.15640000000000001</c:v>
                </c:pt>
                <c:pt idx="308">
                  <c:v>0.15679999999999999</c:v>
                </c:pt>
                <c:pt idx="309">
                  <c:v>0.15720000000000001</c:v>
                </c:pt>
                <c:pt idx="310">
                  <c:v>0.15759999999999999</c:v>
                </c:pt>
                <c:pt idx="311">
                  <c:v>0.158</c:v>
                </c:pt>
                <c:pt idx="312">
                  <c:v>0.15840000000000001</c:v>
                </c:pt>
                <c:pt idx="313">
                  <c:v>0.1588</c:v>
                </c:pt>
                <c:pt idx="314">
                  <c:v>0.15920000000000001</c:v>
                </c:pt>
              </c:numCache>
            </c:numRef>
          </c:xVal>
          <c:yVal>
            <c:numRef>
              <c:f>CourbeVitesse!$G$86:$G$400</c:f>
              <c:numCache>
                <c:formatCode>General</c:formatCode>
                <c:ptCount val="315"/>
                <c:pt idx="0">
                  <c:v>0</c:v>
                </c:pt>
                <c:pt idx="1">
                  <c:v>2.5094036807226121E-6</c:v>
                </c:pt>
                <c:pt idx="2">
                  <c:v>5.1490389433071355E-6</c:v>
                </c:pt>
                <c:pt idx="3">
                  <c:v>7.7683732341641602E-6</c:v>
                </c:pt>
                <c:pt idx="4">
                  <c:v>1.0357058147092766E-5</c:v>
                </c:pt>
                <c:pt idx="5">
                  <c:v>1.2904858373227552E-5</c:v>
                </c:pt>
                <c:pt idx="6">
                  <c:v>1.5401708249706418E-5</c:v>
                </c:pt>
                <c:pt idx="7">
                  <c:v>1.7837796582672206E-5</c:v>
                </c:pt>
                <c:pt idx="8">
                  <c:v>2.0203481824271046E-5</c:v>
                </c:pt>
                <c:pt idx="9">
                  <c:v>2.2489433444321773E-5</c:v>
                </c:pt>
                <c:pt idx="10">
                  <c:v>2.468663193031594E-5</c:v>
                </c:pt>
                <c:pt idx="11">
                  <c:v>2.6786397061751673E-5</c:v>
                </c:pt>
                <c:pt idx="12">
                  <c:v>2.8780444458801454E-5</c:v>
                </c:pt>
                <c:pt idx="13">
                  <c:v>3.0660942130979881E-5</c:v>
                </c:pt>
                <c:pt idx="14">
                  <c:v>3.2420397379808155E-5</c:v>
                </c:pt>
                <c:pt idx="15">
                  <c:v>3.4051911267818985E-5</c:v>
                </c:pt>
                <c:pt idx="16">
                  <c:v>3.5549037246887196E-5</c:v>
                </c:pt>
                <c:pt idx="17">
                  <c:v>3.6905894255565282E-5</c:v>
                </c:pt>
                <c:pt idx="18">
                  <c:v>3.8117081896081728E-5</c:v>
                </c:pt>
                <c:pt idx="19">
                  <c:v>3.9177821806010397E-5</c:v>
                </c:pt>
                <c:pt idx="20">
                  <c:v>4.0083957658270605E-5</c:v>
                </c:pt>
                <c:pt idx="21">
                  <c:v>4.0831898612459294E-5</c:v>
                </c:pt>
                <c:pt idx="22">
                  <c:v>4.1418704137852723E-5</c:v>
                </c:pt>
                <c:pt idx="23">
                  <c:v>4.184205573907252E-5</c:v>
                </c:pt>
                <c:pt idx="24">
                  <c:v>4.2100256956085763E-5</c:v>
                </c:pt>
                <c:pt idx="25">
                  <c:v>4.2192318187206555E-5</c:v>
                </c:pt>
                <c:pt idx="26">
                  <c:v>4.211784359176055E-5</c:v>
                </c:pt>
                <c:pt idx="27">
                  <c:v>4.1877172461754349E-5</c:v>
                </c:pt>
                <c:pt idx="28">
                  <c:v>4.1471237850206053E-5</c:v>
                </c:pt>
                <c:pt idx="29">
                  <c:v>4.0901623119813072E-5</c:v>
                </c:pt>
                <c:pt idx="30">
                  <c:v>4.0170590217285991E-5</c:v>
                </c:pt>
                <c:pt idx="31">
                  <c:v>3.9281023124680812E-5</c:v>
                </c:pt>
                <c:pt idx="32">
                  <c:v>3.8236427859398936E-5</c:v>
                </c:pt>
                <c:pt idx="33">
                  <c:v>3.7040932474187191E-5</c:v>
                </c:pt>
                <c:pt idx="34">
                  <c:v>3.56992587828039E-5</c:v>
                </c:pt>
                <c:pt idx="35">
                  <c:v>3.4216665811351195E-5</c:v>
                </c:pt>
                <c:pt idx="36">
                  <c:v>3.2599062895610463E-5</c:v>
                </c:pt>
                <c:pt idx="37">
                  <c:v>3.0852811760705227E-5</c:v>
                </c:pt>
                <c:pt idx="38">
                  <c:v>2.8984783069768892E-5</c:v>
                </c:pt>
                <c:pt idx="39">
                  <c:v>2.7002384698278627E-5</c:v>
                </c:pt>
                <c:pt idx="40">
                  <c:v>2.4913392088052052E-5</c:v>
                </c:pt>
                <c:pt idx="41">
                  <c:v>2.2726117893250581E-5</c:v>
                </c:pt>
                <c:pt idx="42">
                  <c:v>2.0449129237040537E-5</c:v>
                </c:pt>
                <c:pt idx="43">
                  <c:v>1.8091417357596508E-5</c:v>
                </c:pt>
                <c:pt idx="44">
                  <c:v>1.5662341059433537E-5</c:v>
                </c:pt>
                <c:pt idx="45">
                  <c:v>1.3171428793069953E-5</c:v>
                </c:pt>
                <c:pt idx="46">
                  <c:v>1.0628548301030688E-5</c:v>
                </c:pt>
                <c:pt idx="47">
                  <c:v>8.0437369718439592E-6</c:v>
                </c:pt>
                <c:pt idx="48">
                  <c:v>5.427145291373518E-6</c:v>
                </c:pt>
                <c:pt idx="49">
                  <c:v>2.7891499401541689E-6</c:v>
                </c:pt>
                <c:pt idx="50">
                  <c:v>1.4015587305460143E-7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2.5094036807226121E-6</c:v>
                </c:pt>
                <c:pt idx="102">
                  <c:v>5.1490389433071355E-6</c:v>
                </c:pt>
                <c:pt idx="103">
                  <c:v>7.7683732341641602E-6</c:v>
                </c:pt>
                <c:pt idx="104">
                  <c:v>1.0357058147092766E-5</c:v>
                </c:pt>
                <c:pt idx="105">
                  <c:v>1.2904858373227552E-5</c:v>
                </c:pt>
                <c:pt idx="106">
                  <c:v>1.5401708249706418E-5</c:v>
                </c:pt>
                <c:pt idx="107">
                  <c:v>1.7837796582672206E-5</c:v>
                </c:pt>
                <c:pt idx="108">
                  <c:v>2.0203481824271046E-5</c:v>
                </c:pt>
                <c:pt idx="109">
                  <c:v>2.2489433444321773E-5</c:v>
                </c:pt>
                <c:pt idx="110">
                  <c:v>2.468663193031594E-5</c:v>
                </c:pt>
                <c:pt idx="111">
                  <c:v>2.6786397061751673E-5</c:v>
                </c:pt>
                <c:pt idx="112">
                  <c:v>2.8780444458801454E-5</c:v>
                </c:pt>
                <c:pt idx="113">
                  <c:v>3.0660942130979881E-5</c:v>
                </c:pt>
                <c:pt idx="114">
                  <c:v>3.2420397379808155E-5</c:v>
                </c:pt>
                <c:pt idx="115">
                  <c:v>3.4051911267818985E-5</c:v>
                </c:pt>
                <c:pt idx="116">
                  <c:v>3.5549037246887196E-5</c:v>
                </c:pt>
                <c:pt idx="117">
                  <c:v>3.6905894255565282E-5</c:v>
                </c:pt>
                <c:pt idx="118">
                  <c:v>3.8117081896081728E-5</c:v>
                </c:pt>
                <c:pt idx="119">
                  <c:v>3.9177821806010397E-5</c:v>
                </c:pt>
                <c:pt idx="120">
                  <c:v>4.0083957658270605E-5</c:v>
                </c:pt>
                <c:pt idx="121">
                  <c:v>4.0831898612459294E-5</c:v>
                </c:pt>
                <c:pt idx="122">
                  <c:v>4.1418704137852723E-5</c:v>
                </c:pt>
                <c:pt idx="123">
                  <c:v>4.184205573907252E-5</c:v>
                </c:pt>
                <c:pt idx="124">
                  <c:v>4.2100256956085763E-5</c:v>
                </c:pt>
                <c:pt idx="125">
                  <c:v>4.2192318187206555E-5</c:v>
                </c:pt>
                <c:pt idx="126">
                  <c:v>4.211784359176055E-5</c:v>
                </c:pt>
                <c:pt idx="127">
                  <c:v>4.1877172461754349E-5</c:v>
                </c:pt>
                <c:pt idx="128">
                  <c:v>4.1471237850206053E-5</c:v>
                </c:pt>
                <c:pt idx="129">
                  <c:v>4.0901623119813072E-5</c:v>
                </c:pt>
                <c:pt idx="130">
                  <c:v>4.0170590217285991E-5</c:v>
                </c:pt>
                <c:pt idx="131">
                  <c:v>3.9281023124680812E-5</c:v>
                </c:pt>
                <c:pt idx="132">
                  <c:v>3.8236427859398936E-5</c:v>
                </c:pt>
                <c:pt idx="133">
                  <c:v>3.7040932474187191E-5</c:v>
                </c:pt>
                <c:pt idx="134">
                  <c:v>3.56992587828039E-5</c:v>
                </c:pt>
                <c:pt idx="135">
                  <c:v>3.4216665811351195E-5</c:v>
                </c:pt>
                <c:pt idx="136">
                  <c:v>3.2599062895610463E-5</c:v>
                </c:pt>
                <c:pt idx="137">
                  <c:v>3.0852811760705227E-5</c:v>
                </c:pt>
                <c:pt idx="138">
                  <c:v>2.8984783069768892E-5</c:v>
                </c:pt>
                <c:pt idx="139">
                  <c:v>2.7002384698278627E-5</c:v>
                </c:pt>
                <c:pt idx="140">
                  <c:v>2.4913392088052052E-5</c:v>
                </c:pt>
                <c:pt idx="141">
                  <c:v>2.2726117893250581E-5</c:v>
                </c:pt>
                <c:pt idx="142">
                  <c:v>2.0449129237040537E-5</c:v>
                </c:pt>
                <c:pt idx="143">
                  <c:v>1.8091417357596508E-5</c:v>
                </c:pt>
                <c:pt idx="144">
                  <c:v>1.5662341059433537E-5</c:v>
                </c:pt>
                <c:pt idx="145">
                  <c:v>1.3171428793069953E-5</c:v>
                </c:pt>
                <c:pt idx="146">
                  <c:v>1.0628548301030688E-5</c:v>
                </c:pt>
                <c:pt idx="147">
                  <c:v>8.0437369718439592E-6</c:v>
                </c:pt>
                <c:pt idx="148">
                  <c:v>5.427145291373518E-6</c:v>
                </c:pt>
                <c:pt idx="149">
                  <c:v>2.7891499401541689E-6</c:v>
                </c:pt>
                <c:pt idx="150">
                  <c:v>1.4015587305460143E-7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2.5094036807226121E-6</c:v>
                </c:pt>
                <c:pt idx="202">
                  <c:v>5.1490389433071355E-6</c:v>
                </c:pt>
                <c:pt idx="203">
                  <c:v>7.7683732341641602E-6</c:v>
                </c:pt>
                <c:pt idx="204">
                  <c:v>1.0357058147092766E-5</c:v>
                </c:pt>
                <c:pt idx="205">
                  <c:v>1.2904858373227552E-5</c:v>
                </c:pt>
                <c:pt idx="206">
                  <c:v>1.5401708249706418E-5</c:v>
                </c:pt>
                <c:pt idx="207">
                  <c:v>1.7837796582672206E-5</c:v>
                </c:pt>
                <c:pt idx="208">
                  <c:v>2.0203481824271046E-5</c:v>
                </c:pt>
                <c:pt idx="209">
                  <c:v>2.2489433444321773E-5</c:v>
                </c:pt>
                <c:pt idx="210">
                  <c:v>2.468663193031594E-5</c:v>
                </c:pt>
                <c:pt idx="211">
                  <c:v>2.6786397061751673E-5</c:v>
                </c:pt>
                <c:pt idx="212">
                  <c:v>2.8780444458801454E-5</c:v>
                </c:pt>
                <c:pt idx="213">
                  <c:v>3.0660942130979881E-5</c:v>
                </c:pt>
                <c:pt idx="214">
                  <c:v>3.2420397379808155E-5</c:v>
                </c:pt>
                <c:pt idx="215">
                  <c:v>3.4051911267818985E-5</c:v>
                </c:pt>
                <c:pt idx="216">
                  <c:v>3.5549037246887196E-5</c:v>
                </c:pt>
                <c:pt idx="217">
                  <c:v>3.6905894255565282E-5</c:v>
                </c:pt>
                <c:pt idx="218">
                  <c:v>3.8117081896081728E-5</c:v>
                </c:pt>
                <c:pt idx="219">
                  <c:v>3.9177821806010397E-5</c:v>
                </c:pt>
                <c:pt idx="220">
                  <c:v>4.0083957658270605E-5</c:v>
                </c:pt>
                <c:pt idx="221">
                  <c:v>4.0831898612459294E-5</c:v>
                </c:pt>
                <c:pt idx="222">
                  <c:v>4.1418704137852723E-5</c:v>
                </c:pt>
                <c:pt idx="223">
                  <c:v>4.184205573907252E-5</c:v>
                </c:pt>
                <c:pt idx="224">
                  <c:v>4.2100256956085763E-5</c:v>
                </c:pt>
                <c:pt idx="225">
                  <c:v>4.2192318187206555E-5</c:v>
                </c:pt>
                <c:pt idx="226">
                  <c:v>4.211784359176055E-5</c:v>
                </c:pt>
                <c:pt idx="227">
                  <c:v>4.1877172461754349E-5</c:v>
                </c:pt>
                <c:pt idx="228">
                  <c:v>4.1471237850206053E-5</c:v>
                </c:pt>
                <c:pt idx="229">
                  <c:v>4.0901623119813072E-5</c:v>
                </c:pt>
                <c:pt idx="230">
                  <c:v>4.0170590217285991E-5</c:v>
                </c:pt>
                <c:pt idx="231">
                  <c:v>3.9281023124680812E-5</c:v>
                </c:pt>
                <c:pt idx="232">
                  <c:v>3.8236427859398936E-5</c:v>
                </c:pt>
                <c:pt idx="233">
                  <c:v>3.7040932474187191E-5</c:v>
                </c:pt>
                <c:pt idx="234">
                  <c:v>3.56992587828039E-5</c:v>
                </c:pt>
                <c:pt idx="235">
                  <c:v>3.4216665811351195E-5</c:v>
                </c:pt>
                <c:pt idx="236">
                  <c:v>3.2599062895610463E-5</c:v>
                </c:pt>
                <c:pt idx="237">
                  <c:v>3.0852811760705227E-5</c:v>
                </c:pt>
                <c:pt idx="238">
                  <c:v>2.8984783069768892E-5</c:v>
                </c:pt>
                <c:pt idx="239">
                  <c:v>2.7002384698278627E-5</c:v>
                </c:pt>
                <c:pt idx="240">
                  <c:v>2.4913392088052052E-5</c:v>
                </c:pt>
                <c:pt idx="241">
                  <c:v>2.2726117893250581E-5</c:v>
                </c:pt>
                <c:pt idx="242">
                  <c:v>2.0449129237040537E-5</c:v>
                </c:pt>
                <c:pt idx="243">
                  <c:v>1.8091417357596508E-5</c:v>
                </c:pt>
                <c:pt idx="244">
                  <c:v>1.5662341059433537E-5</c:v>
                </c:pt>
                <c:pt idx="245">
                  <c:v>1.3171428793069953E-5</c:v>
                </c:pt>
                <c:pt idx="246">
                  <c:v>1.0628548301030688E-5</c:v>
                </c:pt>
                <c:pt idx="247">
                  <c:v>8.0437369718439592E-6</c:v>
                </c:pt>
                <c:pt idx="248">
                  <c:v>5.427145291373518E-6</c:v>
                </c:pt>
                <c:pt idx="249">
                  <c:v>2.7891499401541689E-6</c:v>
                </c:pt>
                <c:pt idx="250">
                  <c:v>1.4015587305460143E-7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2.5094036807226121E-6</c:v>
                </c:pt>
                <c:pt idx="302">
                  <c:v>5.1490389433071355E-6</c:v>
                </c:pt>
                <c:pt idx="303">
                  <c:v>7.7683732341641602E-6</c:v>
                </c:pt>
                <c:pt idx="304">
                  <c:v>1.0357058147092766E-5</c:v>
                </c:pt>
                <c:pt idx="305">
                  <c:v>1.2904858373227552E-5</c:v>
                </c:pt>
                <c:pt idx="306">
                  <c:v>1.5401708249706418E-5</c:v>
                </c:pt>
                <c:pt idx="307">
                  <c:v>1.7837796582672206E-5</c:v>
                </c:pt>
                <c:pt idx="308">
                  <c:v>2.0203481824271046E-5</c:v>
                </c:pt>
                <c:pt idx="309">
                  <c:v>2.2489433444321773E-5</c:v>
                </c:pt>
                <c:pt idx="310">
                  <c:v>2.468663193031594E-5</c:v>
                </c:pt>
                <c:pt idx="311">
                  <c:v>2.6786397061751673E-5</c:v>
                </c:pt>
                <c:pt idx="312">
                  <c:v>2.8780444458801454E-5</c:v>
                </c:pt>
                <c:pt idx="313">
                  <c:v>3.0660942130979881E-5</c:v>
                </c:pt>
                <c:pt idx="314">
                  <c:v>3.2420397379808155E-5</c:v>
                </c:pt>
              </c:numCache>
            </c:numRef>
          </c:yVal>
          <c:smooth val="1"/>
        </c:ser>
        <c:ser>
          <c:idx val="6"/>
          <c:order val="3"/>
          <c:tx>
            <c:v>Piston 4</c:v>
          </c:tx>
          <c:marker>
            <c:symbol val="none"/>
          </c:marker>
          <c:xVal>
            <c:numRef>
              <c:f>CourbeVitesse!$A$86:$A$400</c:f>
              <c:numCache>
                <c:formatCode>General</c:formatCode>
                <c:ptCount val="315"/>
                <c:pt idx="0">
                  <c:v>3.3599999999999998E-2</c:v>
                </c:pt>
                <c:pt idx="1">
                  <c:v>3.4000000000000002E-2</c:v>
                </c:pt>
                <c:pt idx="2">
                  <c:v>3.44E-2</c:v>
                </c:pt>
                <c:pt idx="3">
                  <c:v>3.4799999999999998E-2</c:v>
                </c:pt>
                <c:pt idx="4">
                  <c:v>3.5200000000000002E-2</c:v>
                </c:pt>
                <c:pt idx="5">
                  <c:v>3.56E-2</c:v>
                </c:pt>
                <c:pt idx="6">
                  <c:v>3.5999999999999997E-2</c:v>
                </c:pt>
                <c:pt idx="7">
                  <c:v>3.6400000000000002E-2</c:v>
                </c:pt>
                <c:pt idx="8">
                  <c:v>3.6799999999999999E-2</c:v>
                </c:pt>
                <c:pt idx="9">
                  <c:v>3.7199999999999997E-2</c:v>
                </c:pt>
                <c:pt idx="10">
                  <c:v>3.7600000000000001E-2</c:v>
                </c:pt>
                <c:pt idx="11">
                  <c:v>3.7999999999999999E-2</c:v>
                </c:pt>
                <c:pt idx="12">
                  <c:v>3.8399999999999997E-2</c:v>
                </c:pt>
                <c:pt idx="13">
                  <c:v>3.8800000000000001E-2</c:v>
                </c:pt>
                <c:pt idx="14">
                  <c:v>3.9199999999999999E-2</c:v>
                </c:pt>
                <c:pt idx="15">
                  <c:v>3.9600000000000003E-2</c:v>
                </c:pt>
                <c:pt idx="16">
                  <c:v>0.04</c:v>
                </c:pt>
                <c:pt idx="17">
                  <c:v>4.0399999999999998E-2</c:v>
                </c:pt>
                <c:pt idx="18">
                  <c:v>4.0800000000000003E-2</c:v>
                </c:pt>
                <c:pt idx="19">
                  <c:v>4.1200000000000001E-2</c:v>
                </c:pt>
                <c:pt idx="20">
                  <c:v>4.1599999999999998E-2</c:v>
                </c:pt>
                <c:pt idx="21">
                  <c:v>4.2000000000000003E-2</c:v>
                </c:pt>
                <c:pt idx="22">
                  <c:v>4.24E-2</c:v>
                </c:pt>
                <c:pt idx="23">
                  <c:v>4.2799999999999998E-2</c:v>
                </c:pt>
                <c:pt idx="24">
                  <c:v>4.3200000000000002E-2</c:v>
                </c:pt>
                <c:pt idx="25">
                  <c:v>4.36E-2</c:v>
                </c:pt>
                <c:pt idx="26">
                  <c:v>4.3999999999999997E-2</c:v>
                </c:pt>
                <c:pt idx="27">
                  <c:v>4.4400000000000002E-2</c:v>
                </c:pt>
                <c:pt idx="28">
                  <c:v>4.48E-2</c:v>
                </c:pt>
                <c:pt idx="29">
                  <c:v>4.5199999999999997E-2</c:v>
                </c:pt>
                <c:pt idx="30">
                  <c:v>4.5600000000000002E-2</c:v>
                </c:pt>
                <c:pt idx="31">
                  <c:v>4.5999999999999999E-2</c:v>
                </c:pt>
                <c:pt idx="32">
                  <c:v>4.6399999999999997E-2</c:v>
                </c:pt>
                <c:pt idx="33">
                  <c:v>4.6800000000000001E-2</c:v>
                </c:pt>
                <c:pt idx="34">
                  <c:v>4.7199999999999999E-2</c:v>
                </c:pt>
                <c:pt idx="35">
                  <c:v>4.7600000000000003E-2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4.8800000000000003E-2</c:v>
                </c:pt>
                <c:pt idx="39">
                  <c:v>4.9200000000000001E-2</c:v>
                </c:pt>
                <c:pt idx="40">
                  <c:v>4.9599999999999998E-2</c:v>
                </c:pt>
                <c:pt idx="41">
                  <c:v>0.05</c:v>
                </c:pt>
                <c:pt idx="42">
                  <c:v>5.04E-2</c:v>
                </c:pt>
                <c:pt idx="43">
                  <c:v>5.0799999999999998E-2</c:v>
                </c:pt>
                <c:pt idx="44">
                  <c:v>5.1200000000000002E-2</c:v>
                </c:pt>
                <c:pt idx="45">
                  <c:v>5.16E-2</c:v>
                </c:pt>
                <c:pt idx="46">
                  <c:v>5.1999999999999998E-2</c:v>
                </c:pt>
                <c:pt idx="47">
                  <c:v>5.2400000000000002E-2</c:v>
                </c:pt>
                <c:pt idx="48">
                  <c:v>5.28E-2</c:v>
                </c:pt>
                <c:pt idx="49">
                  <c:v>5.3199999999999997E-2</c:v>
                </c:pt>
                <c:pt idx="50">
                  <c:v>5.3600000000000002E-2</c:v>
                </c:pt>
                <c:pt idx="51">
                  <c:v>5.3999999999999999E-2</c:v>
                </c:pt>
                <c:pt idx="52">
                  <c:v>5.4399999999999997E-2</c:v>
                </c:pt>
                <c:pt idx="53">
                  <c:v>5.4800000000000001E-2</c:v>
                </c:pt>
                <c:pt idx="54">
                  <c:v>5.5199999999999999E-2</c:v>
                </c:pt>
                <c:pt idx="55">
                  <c:v>5.5599999999999997E-2</c:v>
                </c:pt>
                <c:pt idx="56">
                  <c:v>5.6000000000000001E-2</c:v>
                </c:pt>
                <c:pt idx="57">
                  <c:v>5.6399999999999999E-2</c:v>
                </c:pt>
                <c:pt idx="58">
                  <c:v>5.6800000000000003E-2</c:v>
                </c:pt>
                <c:pt idx="59">
                  <c:v>5.7200000000000001E-2</c:v>
                </c:pt>
                <c:pt idx="60">
                  <c:v>5.7599999999999998E-2</c:v>
                </c:pt>
                <c:pt idx="61">
                  <c:v>5.8000000000000003E-2</c:v>
                </c:pt>
                <c:pt idx="62">
                  <c:v>5.8400000000000001E-2</c:v>
                </c:pt>
                <c:pt idx="63">
                  <c:v>5.8799999999999998E-2</c:v>
                </c:pt>
                <c:pt idx="64">
                  <c:v>5.9200000000000003E-2</c:v>
                </c:pt>
                <c:pt idx="65">
                  <c:v>5.96E-2</c:v>
                </c:pt>
                <c:pt idx="66">
                  <c:v>0.06</c:v>
                </c:pt>
                <c:pt idx="67">
                  <c:v>6.0400000000000002E-2</c:v>
                </c:pt>
                <c:pt idx="68">
                  <c:v>6.08E-2</c:v>
                </c:pt>
                <c:pt idx="69">
                  <c:v>6.1199999999999997E-2</c:v>
                </c:pt>
                <c:pt idx="70">
                  <c:v>6.1600000000000002E-2</c:v>
                </c:pt>
                <c:pt idx="71">
                  <c:v>6.2E-2</c:v>
                </c:pt>
                <c:pt idx="72">
                  <c:v>6.2399999999999997E-2</c:v>
                </c:pt>
                <c:pt idx="73">
                  <c:v>6.2799999999999995E-2</c:v>
                </c:pt>
                <c:pt idx="74">
                  <c:v>6.3200000000000006E-2</c:v>
                </c:pt>
                <c:pt idx="75">
                  <c:v>6.3600000000000004E-2</c:v>
                </c:pt>
                <c:pt idx="76">
                  <c:v>6.4000000000000001E-2</c:v>
                </c:pt>
                <c:pt idx="77">
                  <c:v>6.4399999999999999E-2</c:v>
                </c:pt>
                <c:pt idx="78">
                  <c:v>6.4799999999999996E-2</c:v>
                </c:pt>
                <c:pt idx="79">
                  <c:v>6.5199999999999994E-2</c:v>
                </c:pt>
                <c:pt idx="80">
                  <c:v>6.5600000000000006E-2</c:v>
                </c:pt>
                <c:pt idx="81">
                  <c:v>6.6000000000000003E-2</c:v>
                </c:pt>
                <c:pt idx="82">
                  <c:v>6.6400000000000001E-2</c:v>
                </c:pt>
                <c:pt idx="83">
                  <c:v>6.6799999999999998E-2</c:v>
                </c:pt>
                <c:pt idx="84">
                  <c:v>6.7199999999999996E-2</c:v>
                </c:pt>
                <c:pt idx="85">
                  <c:v>6.7599999999999993E-2</c:v>
                </c:pt>
                <c:pt idx="86">
                  <c:v>6.8000000000000005E-2</c:v>
                </c:pt>
                <c:pt idx="87">
                  <c:v>6.8400000000000002E-2</c:v>
                </c:pt>
                <c:pt idx="88">
                  <c:v>6.88E-2</c:v>
                </c:pt>
                <c:pt idx="89">
                  <c:v>6.9199999999999998E-2</c:v>
                </c:pt>
                <c:pt idx="90">
                  <c:v>6.9599999999999995E-2</c:v>
                </c:pt>
                <c:pt idx="91">
                  <c:v>7.0000000000000007E-2</c:v>
                </c:pt>
                <c:pt idx="92">
                  <c:v>7.0400000000000004E-2</c:v>
                </c:pt>
                <c:pt idx="93">
                  <c:v>7.0800000000000002E-2</c:v>
                </c:pt>
                <c:pt idx="94">
                  <c:v>7.1199999999999999E-2</c:v>
                </c:pt>
                <c:pt idx="95">
                  <c:v>7.1599999999999997E-2</c:v>
                </c:pt>
                <c:pt idx="96">
                  <c:v>7.1999999999999995E-2</c:v>
                </c:pt>
                <c:pt idx="97">
                  <c:v>7.2400000000000006E-2</c:v>
                </c:pt>
                <c:pt idx="98">
                  <c:v>7.2800000000000004E-2</c:v>
                </c:pt>
                <c:pt idx="99">
                  <c:v>7.3200000000000001E-2</c:v>
                </c:pt>
                <c:pt idx="100">
                  <c:v>7.3599999999999999E-2</c:v>
                </c:pt>
                <c:pt idx="101">
                  <c:v>7.3999999999999996E-2</c:v>
                </c:pt>
                <c:pt idx="102">
                  <c:v>7.4399999999999994E-2</c:v>
                </c:pt>
                <c:pt idx="103">
                  <c:v>7.4800000000000005E-2</c:v>
                </c:pt>
                <c:pt idx="104">
                  <c:v>7.5200000000000003E-2</c:v>
                </c:pt>
                <c:pt idx="105">
                  <c:v>7.5600000000000001E-2</c:v>
                </c:pt>
                <c:pt idx="106">
                  <c:v>7.5999999999999998E-2</c:v>
                </c:pt>
                <c:pt idx="107">
                  <c:v>7.6399999999999996E-2</c:v>
                </c:pt>
                <c:pt idx="108">
                  <c:v>7.6799999999999993E-2</c:v>
                </c:pt>
                <c:pt idx="109">
                  <c:v>7.7200000000000005E-2</c:v>
                </c:pt>
                <c:pt idx="110">
                  <c:v>7.7600000000000002E-2</c:v>
                </c:pt>
                <c:pt idx="111">
                  <c:v>7.8E-2</c:v>
                </c:pt>
                <c:pt idx="112">
                  <c:v>7.8399999999999997E-2</c:v>
                </c:pt>
                <c:pt idx="113">
                  <c:v>7.8799999999999995E-2</c:v>
                </c:pt>
                <c:pt idx="114">
                  <c:v>7.9200000000000007E-2</c:v>
                </c:pt>
                <c:pt idx="115">
                  <c:v>7.9600000000000004E-2</c:v>
                </c:pt>
                <c:pt idx="116">
                  <c:v>0.08</c:v>
                </c:pt>
                <c:pt idx="117">
                  <c:v>8.0399999999999999E-2</c:v>
                </c:pt>
                <c:pt idx="118">
                  <c:v>8.0799999999999997E-2</c:v>
                </c:pt>
                <c:pt idx="119">
                  <c:v>8.1199999999999994E-2</c:v>
                </c:pt>
                <c:pt idx="120">
                  <c:v>8.1600000000000006E-2</c:v>
                </c:pt>
                <c:pt idx="121">
                  <c:v>8.2000000000000003E-2</c:v>
                </c:pt>
                <c:pt idx="122">
                  <c:v>8.2400000000000001E-2</c:v>
                </c:pt>
                <c:pt idx="123">
                  <c:v>8.2799999999999999E-2</c:v>
                </c:pt>
                <c:pt idx="124">
                  <c:v>8.3199999999999996E-2</c:v>
                </c:pt>
                <c:pt idx="125">
                  <c:v>8.3599999999999994E-2</c:v>
                </c:pt>
                <c:pt idx="126">
                  <c:v>8.4000000000000005E-2</c:v>
                </c:pt>
                <c:pt idx="127">
                  <c:v>8.4400000000000003E-2</c:v>
                </c:pt>
                <c:pt idx="128">
                  <c:v>8.48E-2</c:v>
                </c:pt>
                <c:pt idx="129">
                  <c:v>8.5199999999999998E-2</c:v>
                </c:pt>
                <c:pt idx="130">
                  <c:v>8.5599999999999996E-2</c:v>
                </c:pt>
                <c:pt idx="131">
                  <c:v>8.5999999999999993E-2</c:v>
                </c:pt>
                <c:pt idx="132">
                  <c:v>8.6400000000000005E-2</c:v>
                </c:pt>
                <c:pt idx="133">
                  <c:v>8.6800000000000002E-2</c:v>
                </c:pt>
                <c:pt idx="134">
                  <c:v>8.72E-2</c:v>
                </c:pt>
                <c:pt idx="135">
                  <c:v>8.7599999999999997E-2</c:v>
                </c:pt>
                <c:pt idx="136">
                  <c:v>8.7999999999999995E-2</c:v>
                </c:pt>
                <c:pt idx="137">
                  <c:v>8.8400000000000006E-2</c:v>
                </c:pt>
                <c:pt idx="138">
                  <c:v>8.8800000000000004E-2</c:v>
                </c:pt>
                <c:pt idx="139">
                  <c:v>8.9200000000000002E-2</c:v>
                </c:pt>
                <c:pt idx="140">
                  <c:v>8.9599999999999999E-2</c:v>
                </c:pt>
                <c:pt idx="141">
                  <c:v>0.09</c:v>
                </c:pt>
                <c:pt idx="142">
                  <c:v>9.0399999999999994E-2</c:v>
                </c:pt>
                <c:pt idx="143">
                  <c:v>9.0800000000000006E-2</c:v>
                </c:pt>
                <c:pt idx="144">
                  <c:v>9.1200000000000003E-2</c:v>
                </c:pt>
                <c:pt idx="145">
                  <c:v>9.1600000000000001E-2</c:v>
                </c:pt>
                <c:pt idx="146">
                  <c:v>9.1999999999999998E-2</c:v>
                </c:pt>
                <c:pt idx="147">
                  <c:v>9.2399999999999996E-2</c:v>
                </c:pt>
                <c:pt idx="148">
                  <c:v>9.2799999999999994E-2</c:v>
                </c:pt>
                <c:pt idx="149">
                  <c:v>9.3200000000000005E-2</c:v>
                </c:pt>
                <c:pt idx="150">
                  <c:v>9.3600000000000003E-2</c:v>
                </c:pt>
                <c:pt idx="151">
                  <c:v>9.4E-2</c:v>
                </c:pt>
                <c:pt idx="152">
                  <c:v>9.4399999999999998E-2</c:v>
                </c:pt>
                <c:pt idx="153">
                  <c:v>9.4799999999999995E-2</c:v>
                </c:pt>
                <c:pt idx="154">
                  <c:v>9.5200000000000007E-2</c:v>
                </c:pt>
                <c:pt idx="155">
                  <c:v>9.5600000000000004E-2</c:v>
                </c:pt>
                <c:pt idx="156">
                  <c:v>9.6000000000000002E-2</c:v>
                </c:pt>
                <c:pt idx="157">
                  <c:v>9.64E-2</c:v>
                </c:pt>
                <c:pt idx="158">
                  <c:v>9.6799999999999997E-2</c:v>
                </c:pt>
                <c:pt idx="159">
                  <c:v>9.7199999999999995E-2</c:v>
                </c:pt>
                <c:pt idx="160">
                  <c:v>9.7600000000000006E-2</c:v>
                </c:pt>
                <c:pt idx="161">
                  <c:v>9.8000000000000004E-2</c:v>
                </c:pt>
                <c:pt idx="162">
                  <c:v>9.8400000000000001E-2</c:v>
                </c:pt>
                <c:pt idx="163">
                  <c:v>9.8799999999999999E-2</c:v>
                </c:pt>
                <c:pt idx="164">
                  <c:v>9.9199999999999997E-2</c:v>
                </c:pt>
                <c:pt idx="165">
                  <c:v>9.9599999999999994E-2</c:v>
                </c:pt>
                <c:pt idx="166">
                  <c:v>0.1</c:v>
                </c:pt>
                <c:pt idx="167">
                  <c:v>0.1004</c:v>
                </c:pt>
                <c:pt idx="168">
                  <c:v>0.1008</c:v>
                </c:pt>
                <c:pt idx="169">
                  <c:v>0.1012</c:v>
                </c:pt>
                <c:pt idx="170">
                  <c:v>0.1016</c:v>
                </c:pt>
                <c:pt idx="171">
                  <c:v>0.10199999999999999</c:v>
                </c:pt>
                <c:pt idx="172">
                  <c:v>0.1024</c:v>
                </c:pt>
                <c:pt idx="173">
                  <c:v>0.1028</c:v>
                </c:pt>
                <c:pt idx="174">
                  <c:v>0.1032</c:v>
                </c:pt>
                <c:pt idx="175">
                  <c:v>0.1036</c:v>
                </c:pt>
                <c:pt idx="176">
                  <c:v>0.104</c:v>
                </c:pt>
                <c:pt idx="177">
                  <c:v>0.10440000000000001</c:v>
                </c:pt>
                <c:pt idx="178">
                  <c:v>0.1048</c:v>
                </c:pt>
                <c:pt idx="179">
                  <c:v>0.1052</c:v>
                </c:pt>
                <c:pt idx="180">
                  <c:v>0.1056</c:v>
                </c:pt>
                <c:pt idx="181">
                  <c:v>0.106</c:v>
                </c:pt>
                <c:pt idx="182">
                  <c:v>0.10639999999999999</c:v>
                </c:pt>
                <c:pt idx="183">
                  <c:v>0.10680000000000001</c:v>
                </c:pt>
                <c:pt idx="184">
                  <c:v>0.1072</c:v>
                </c:pt>
                <c:pt idx="185">
                  <c:v>0.1076</c:v>
                </c:pt>
                <c:pt idx="186">
                  <c:v>0.108</c:v>
                </c:pt>
                <c:pt idx="187">
                  <c:v>0.1084</c:v>
                </c:pt>
                <c:pt idx="188">
                  <c:v>0.10879999999999999</c:v>
                </c:pt>
                <c:pt idx="189">
                  <c:v>0.10920000000000001</c:v>
                </c:pt>
                <c:pt idx="190">
                  <c:v>0.1096</c:v>
                </c:pt>
                <c:pt idx="191">
                  <c:v>0.11</c:v>
                </c:pt>
                <c:pt idx="192">
                  <c:v>0.1104</c:v>
                </c:pt>
                <c:pt idx="193">
                  <c:v>0.1108</c:v>
                </c:pt>
                <c:pt idx="194">
                  <c:v>0.11119999999999999</c:v>
                </c:pt>
                <c:pt idx="195">
                  <c:v>0.1116</c:v>
                </c:pt>
                <c:pt idx="196">
                  <c:v>0.112</c:v>
                </c:pt>
                <c:pt idx="197">
                  <c:v>0.1124</c:v>
                </c:pt>
                <c:pt idx="198">
                  <c:v>0.1128</c:v>
                </c:pt>
                <c:pt idx="199">
                  <c:v>0.1132</c:v>
                </c:pt>
                <c:pt idx="200">
                  <c:v>0.11360000000000001</c:v>
                </c:pt>
                <c:pt idx="201">
                  <c:v>0.114</c:v>
                </c:pt>
                <c:pt idx="202">
                  <c:v>0.1144</c:v>
                </c:pt>
                <c:pt idx="203">
                  <c:v>0.1148</c:v>
                </c:pt>
                <c:pt idx="204">
                  <c:v>0.1152</c:v>
                </c:pt>
                <c:pt idx="205">
                  <c:v>0.11559999999999999</c:v>
                </c:pt>
                <c:pt idx="206">
                  <c:v>0.11600000000000001</c:v>
                </c:pt>
                <c:pt idx="207">
                  <c:v>0.1164</c:v>
                </c:pt>
                <c:pt idx="208">
                  <c:v>0.1168</c:v>
                </c:pt>
                <c:pt idx="209">
                  <c:v>0.1172</c:v>
                </c:pt>
                <c:pt idx="210">
                  <c:v>0.1176</c:v>
                </c:pt>
                <c:pt idx="211">
                  <c:v>0.11799999999999999</c:v>
                </c:pt>
                <c:pt idx="212">
                  <c:v>0.11840000000000001</c:v>
                </c:pt>
                <c:pt idx="213">
                  <c:v>0.1188</c:v>
                </c:pt>
                <c:pt idx="214">
                  <c:v>0.1192</c:v>
                </c:pt>
                <c:pt idx="215">
                  <c:v>0.1196</c:v>
                </c:pt>
                <c:pt idx="216">
                  <c:v>0.12</c:v>
                </c:pt>
                <c:pt idx="217">
                  <c:v>0.12039999999999999</c:v>
                </c:pt>
                <c:pt idx="218">
                  <c:v>0.1208</c:v>
                </c:pt>
                <c:pt idx="219">
                  <c:v>0.1212</c:v>
                </c:pt>
                <c:pt idx="220">
                  <c:v>0.1216</c:v>
                </c:pt>
                <c:pt idx="221">
                  <c:v>0.122</c:v>
                </c:pt>
                <c:pt idx="222">
                  <c:v>0.12239999999999999</c:v>
                </c:pt>
                <c:pt idx="223">
                  <c:v>0.12280000000000001</c:v>
                </c:pt>
                <c:pt idx="224">
                  <c:v>0.1232</c:v>
                </c:pt>
                <c:pt idx="225">
                  <c:v>0.1236</c:v>
                </c:pt>
                <c:pt idx="226">
                  <c:v>0.124</c:v>
                </c:pt>
                <c:pt idx="227">
                  <c:v>0.1244</c:v>
                </c:pt>
                <c:pt idx="228">
                  <c:v>0.12479999999999999</c:v>
                </c:pt>
                <c:pt idx="229">
                  <c:v>0.12520000000000001</c:v>
                </c:pt>
                <c:pt idx="230">
                  <c:v>0.12559999999999999</c:v>
                </c:pt>
                <c:pt idx="231">
                  <c:v>0.126</c:v>
                </c:pt>
                <c:pt idx="232">
                  <c:v>0.12640000000000001</c:v>
                </c:pt>
                <c:pt idx="233">
                  <c:v>0.1268</c:v>
                </c:pt>
                <c:pt idx="234">
                  <c:v>0.12720000000000001</c:v>
                </c:pt>
                <c:pt idx="235">
                  <c:v>0.12759999999999999</c:v>
                </c:pt>
                <c:pt idx="236">
                  <c:v>0.128</c:v>
                </c:pt>
                <c:pt idx="237">
                  <c:v>0.12839999999999999</c:v>
                </c:pt>
                <c:pt idx="238">
                  <c:v>0.1288</c:v>
                </c:pt>
                <c:pt idx="239">
                  <c:v>0.12920000000000001</c:v>
                </c:pt>
                <c:pt idx="240">
                  <c:v>0.12959999999999999</c:v>
                </c:pt>
                <c:pt idx="241">
                  <c:v>0.13</c:v>
                </c:pt>
                <c:pt idx="242">
                  <c:v>0.13039999999999999</c:v>
                </c:pt>
                <c:pt idx="243">
                  <c:v>0.1308</c:v>
                </c:pt>
                <c:pt idx="244">
                  <c:v>0.13120000000000001</c:v>
                </c:pt>
                <c:pt idx="245">
                  <c:v>0.13159999999999999</c:v>
                </c:pt>
                <c:pt idx="246">
                  <c:v>0.13200000000000001</c:v>
                </c:pt>
                <c:pt idx="247">
                  <c:v>0.13239999999999999</c:v>
                </c:pt>
                <c:pt idx="248">
                  <c:v>0.1328</c:v>
                </c:pt>
                <c:pt idx="249">
                  <c:v>0.13320000000000001</c:v>
                </c:pt>
                <c:pt idx="250">
                  <c:v>0.1336</c:v>
                </c:pt>
                <c:pt idx="251">
                  <c:v>0.13400000000000001</c:v>
                </c:pt>
                <c:pt idx="252">
                  <c:v>0.13439999999999999</c:v>
                </c:pt>
                <c:pt idx="253">
                  <c:v>0.1348</c:v>
                </c:pt>
                <c:pt idx="254">
                  <c:v>0.13519999999999999</c:v>
                </c:pt>
                <c:pt idx="255">
                  <c:v>0.1356</c:v>
                </c:pt>
                <c:pt idx="256">
                  <c:v>0.13600000000000001</c:v>
                </c:pt>
                <c:pt idx="257">
                  <c:v>0.13639999999999999</c:v>
                </c:pt>
                <c:pt idx="258">
                  <c:v>0.1368</c:v>
                </c:pt>
                <c:pt idx="259">
                  <c:v>0.13719999999999999</c:v>
                </c:pt>
                <c:pt idx="260">
                  <c:v>0.1376</c:v>
                </c:pt>
                <c:pt idx="261">
                  <c:v>0.13800000000000001</c:v>
                </c:pt>
                <c:pt idx="262">
                  <c:v>0.1384</c:v>
                </c:pt>
                <c:pt idx="263">
                  <c:v>0.13880000000000001</c:v>
                </c:pt>
                <c:pt idx="264">
                  <c:v>0.13919999999999999</c:v>
                </c:pt>
                <c:pt idx="265">
                  <c:v>0.1396</c:v>
                </c:pt>
                <c:pt idx="266">
                  <c:v>0.14000000000000001</c:v>
                </c:pt>
                <c:pt idx="267">
                  <c:v>0.1404</c:v>
                </c:pt>
                <c:pt idx="268">
                  <c:v>0.14080000000000001</c:v>
                </c:pt>
                <c:pt idx="269">
                  <c:v>0.14119999999999999</c:v>
                </c:pt>
                <c:pt idx="270">
                  <c:v>0.1416</c:v>
                </c:pt>
                <c:pt idx="271">
                  <c:v>0.14199999999999999</c:v>
                </c:pt>
                <c:pt idx="272">
                  <c:v>0.1424</c:v>
                </c:pt>
                <c:pt idx="273">
                  <c:v>0.14280000000000001</c:v>
                </c:pt>
                <c:pt idx="274">
                  <c:v>0.14319999999999999</c:v>
                </c:pt>
                <c:pt idx="275">
                  <c:v>0.14360000000000001</c:v>
                </c:pt>
                <c:pt idx="276">
                  <c:v>0.14399999999999999</c:v>
                </c:pt>
                <c:pt idx="277">
                  <c:v>0.1444</c:v>
                </c:pt>
                <c:pt idx="278">
                  <c:v>0.14480000000000001</c:v>
                </c:pt>
                <c:pt idx="279">
                  <c:v>0.1452</c:v>
                </c:pt>
                <c:pt idx="280">
                  <c:v>0.14560000000000001</c:v>
                </c:pt>
                <c:pt idx="281">
                  <c:v>0.14599999999999999</c:v>
                </c:pt>
                <c:pt idx="282">
                  <c:v>0.1464</c:v>
                </c:pt>
                <c:pt idx="283">
                  <c:v>0.14680000000000001</c:v>
                </c:pt>
                <c:pt idx="284">
                  <c:v>0.1472</c:v>
                </c:pt>
                <c:pt idx="285">
                  <c:v>0.14760000000000001</c:v>
                </c:pt>
                <c:pt idx="286">
                  <c:v>0.14799999999999999</c:v>
                </c:pt>
                <c:pt idx="287">
                  <c:v>0.1484</c:v>
                </c:pt>
                <c:pt idx="288">
                  <c:v>0.14879999999999999</c:v>
                </c:pt>
                <c:pt idx="289">
                  <c:v>0.1492</c:v>
                </c:pt>
                <c:pt idx="290">
                  <c:v>0.14960000000000001</c:v>
                </c:pt>
                <c:pt idx="291">
                  <c:v>0.15</c:v>
                </c:pt>
                <c:pt idx="292">
                  <c:v>0.15040000000000001</c:v>
                </c:pt>
                <c:pt idx="293">
                  <c:v>0.15079999999999999</c:v>
                </c:pt>
                <c:pt idx="294">
                  <c:v>0.1512</c:v>
                </c:pt>
                <c:pt idx="295">
                  <c:v>0.15160000000000001</c:v>
                </c:pt>
                <c:pt idx="296">
                  <c:v>0.152</c:v>
                </c:pt>
                <c:pt idx="297">
                  <c:v>0.15240000000000001</c:v>
                </c:pt>
                <c:pt idx="298">
                  <c:v>0.15279999999999999</c:v>
                </c:pt>
                <c:pt idx="299">
                  <c:v>0.1532</c:v>
                </c:pt>
                <c:pt idx="300">
                  <c:v>0.15359999999999999</c:v>
                </c:pt>
                <c:pt idx="301">
                  <c:v>0.154</c:v>
                </c:pt>
                <c:pt idx="302">
                  <c:v>0.15440000000000001</c:v>
                </c:pt>
                <c:pt idx="303">
                  <c:v>0.15479999999999999</c:v>
                </c:pt>
                <c:pt idx="304">
                  <c:v>0.1552</c:v>
                </c:pt>
                <c:pt idx="305">
                  <c:v>0.15559999999999999</c:v>
                </c:pt>
                <c:pt idx="306">
                  <c:v>0.156</c:v>
                </c:pt>
                <c:pt idx="307">
                  <c:v>0.15640000000000001</c:v>
                </c:pt>
                <c:pt idx="308">
                  <c:v>0.15679999999999999</c:v>
                </c:pt>
                <c:pt idx="309">
                  <c:v>0.15720000000000001</c:v>
                </c:pt>
                <c:pt idx="310">
                  <c:v>0.15759999999999999</c:v>
                </c:pt>
                <c:pt idx="311">
                  <c:v>0.158</c:v>
                </c:pt>
                <c:pt idx="312">
                  <c:v>0.15840000000000001</c:v>
                </c:pt>
                <c:pt idx="313">
                  <c:v>0.1588</c:v>
                </c:pt>
                <c:pt idx="314">
                  <c:v>0.15920000000000001</c:v>
                </c:pt>
              </c:numCache>
            </c:numRef>
          </c:xVal>
          <c:yVal>
            <c:numRef>
              <c:f>CourbeVitesse!$H$86:$H$400</c:f>
              <c:numCache>
                <c:formatCode>General</c:formatCode>
                <c:ptCount val="3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2.5094036807226121E-6</c:v>
                </c:pt>
                <c:pt idx="18">
                  <c:v>5.1490389433071355E-6</c:v>
                </c:pt>
                <c:pt idx="19">
                  <c:v>7.7683732341641602E-6</c:v>
                </c:pt>
                <c:pt idx="20">
                  <c:v>1.0357058147092766E-5</c:v>
                </c:pt>
                <c:pt idx="21">
                  <c:v>1.2904858373227552E-5</c:v>
                </c:pt>
                <c:pt idx="22">
                  <c:v>1.5401708249706418E-5</c:v>
                </c:pt>
                <c:pt idx="23">
                  <c:v>1.7837796582672206E-5</c:v>
                </c:pt>
                <c:pt idx="24">
                  <c:v>2.0203481824271046E-5</c:v>
                </c:pt>
                <c:pt idx="25">
                  <c:v>2.2489433444321773E-5</c:v>
                </c:pt>
                <c:pt idx="26">
                  <c:v>2.468663193031594E-5</c:v>
                </c:pt>
                <c:pt idx="27">
                  <c:v>2.6786397061751673E-5</c:v>
                </c:pt>
                <c:pt idx="28">
                  <c:v>2.8780444458801454E-5</c:v>
                </c:pt>
                <c:pt idx="29">
                  <c:v>3.0660942130979881E-5</c:v>
                </c:pt>
                <c:pt idx="30">
                  <c:v>3.2420397379808155E-5</c:v>
                </c:pt>
                <c:pt idx="31">
                  <c:v>3.4051911267818985E-5</c:v>
                </c:pt>
                <c:pt idx="32">
                  <c:v>3.5549037246887196E-5</c:v>
                </c:pt>
                <c:pt idx="33">
                  <c:v>3.6905894255565282E-5</c:v>
                </c:pt>
                <c:pt idx="34">
                  <c:v>3.8117081896081728E-5</c:v>
                </c:pt>
                <c:pt idx="35">
                  <c:v>3.9177821806010397E-5</c:v>
                </c:pt>
                <c:pt idx="36">
                  <c:v>4.0083957658270605E-5</c:v>
                </c:pt>
                <c:pt idx="37">
                  <c:v>4.0831898612459294E-5</c:v>
                </c:pt>
                <c:pt idx="38">
                  <c:v>4.1418704137852723E-5</c:v>
                </c:pt>
                <c:pt idx="39">
                  <c:v>4.184205573907252E-5</c:v>
                </c:pt>
                <c:pt idx="40">
                  <c:v>4.2100256956085763E-5</c:v>
                </c:pt>
                <c:pt idx="41">
                  <c:v>4.2192318187206555E-5</c:v>
                </c:pt>
                <c:pt idx="42">
                  <c:v>4.211784359176055E-5</c:v>
                </c:pt>
                <c:pt idx="43">
                  <c:v>4.1877172461754349E-5</c:v>
                </c:pt>
                <c:pt idx="44">
                  <c:v>4.1471237850206053E-5</c:v>
                </c:pt>
                <c:pt idx="45">
                  <c:v>4.0901623119813072E-5</c:v>
                </c:pt>
                <c:pt idx="46">
                  <c:v>4.0170590217285991E-5</c:v>
                </c:pt>
                <c:pt idx="47">
                  <c:v>3.9281023124680812E-5</c:v>
                </c:pt>
                <c:pt idx="48">
                  <c:v>3.8236427859398936E-5</c:v>
                </c:pt>
                <c:pt idx="49">
                  <c:v>3.7040932474187191E-5</c:v>
                </c:pt>
                <c:pt idx="50">
                  <c:v>3.56992587828039E-5</c:v>
                </c:pt>
                <c:pt idx="51">
                  <c:v>3.4216665811351195E-5</c:v>
                </c:pt>
                <c:pt idx="52">
                  <c:v>3.2599062895610463E-5</c:v>
                </c:pt>
                <c:pt idx="53">
                  <c:v>3.0852811760705227E-5</c:v>
                </c:pt>
                <c:pt idx="54">
                  <c:v>2.8984783069768892E-5</c:v>
                </c:pt>
                <c:pt idx="55">
                  <c:v>2.7002384698278627E-5</c:v>
                </c:pt>
                <c:pt idx="56">
                  <c:v>2.4913392088052052E-5</c:v>
                </c:pt>
                <c:pt idx="57">
                  <c:v>2.2726117893250581E-5</c:v>
                </c:pt>
                <c:pt idx="58">
                  <c:v>2.0449129237040537E-5</c:v>
                </c:pt>
                <c:pt idx="59">
                  <c:v>1.8091417357596508E-5</c:v>
                </c:pt>
                <c:pt idx="60">
                  <c:v>1.5662341059433537E-5</c:v>
                </c:pt>
                <c:pt idx="61">
                  <c:v>1.3171428793069953E-5</c:v>
                </c:pt>
                <c:pt idx="62">
                  <c:v>1.0628548301030688E-5</c:v>
                </c:pt>
                <c:pt idx="63">
                  <c:v>8.0437369718439592E-6</c:v>
                </c:pt>
                <c:pt idx="64">
                  <c:v>5.427145291373518E-6</c:v>
                </c:pt>
                <c:pt idx="65">
                  <c:v>2.7891499401541689E-6</c:v>
                </c:pt>
                <c:pt idx="66">
                  <c:v>1.4015587305460143E-7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2.5094036807226121E-6</c:v>
                </c:pt>
                <c:pt idx="118">
                  <c:v>5.1490389433071355E-6</c:v>
                </c:pt>
                <c:pt idx="119">
                  <c:v>7.7683732341641602E-6</c:v>
                </c:pt>
                <c:pt idx="120">
                  <c:v>1.0357058147092766E-5</c:v>
                </c:pt>
                <c:pt idx="121">
                  <c:v>1.2904858373227552E-5</c:v>
                </c:pt>
                <c:pt idx="122">
                  <c:v>1.5401708249706418E-5</c:v>
                </c:pt>
                <c:pt idx="123">
                  <c:v>1.7837796582672206E-5</c:v>
                </c:pt>
                <c:pt idx="124">
                  <c:v>2.0203481824271046E-5</c:v>
                </c:pt>
                <c:pt idx="125">
                  <c:v>2.2489433444321773E-5</c:v>
                </c:pt>
                <c:pt idx="126">
                  <c:v>2.468663193031594E-5</c:v>
                </c:pt>
                <c:pt idx="127">
                  <c:v>2.6786397061751673E-5</c:v>
                </c:pt>
                <c:pt idx="128">
                  <c:v>2.8780444458801454E-5</c:v>
                </c:pt>
                <c:pt idx="129">
                  <c:v>3.0660942130979881E-5</c:v>
                </c:pt>
                <c:pt idx="130">
                  <c:v>3.2420397379808155E-5</c:v>
                </c:pt>
                <c:pt idx="131">
                  <c:v>3.4051911267818985E-5</c:v>
                </c:pt>
                <c:pt idx="132">
                  <c:v>3.5549037246887196E-5</c:v>
                </c:pt>
                <c:pt idx="133">
                  <c:v>3.6905894255565282E-5</c:v>
                </c:pt>
                <c:pt idx="134">
                  <c:v>3.8117081896081728E-5</c:v>
                </c:pt>
                <c:pt idx="135">
                  <c:v>3.9177821806010397E-5</c:v>
                </c:pt>
                <c:pt idx="136">
                  <c:v>4.0083957658270605E-5</c:v>
                </c:pt>
                <c:pt idx="137">
                  <c:v>4.0831898612459294E-5</c:v>
                </c:pt>
                <c:pt idx="138">
                  <c:v>4.1418704137852723E-5</c:v>
                </c:pt>
                <c:pt idx="139">
                  <c:v>4.184205573907252E-5</c:v>
                </c:pt>
                <c:pt idx="140">
                  <c:v>4.2100256956085763E-5</c:v>
                </c:pt>
                <c:pt idx="141">
                  <c:v>4.2192318187206555E-5</c:v>
                </c:pt>
                <c:pt idx="142">
                  <c:v>4.211784359176055E-5</c:v>
                </c:pt>
                <c:pt idx="143">
                  <c:v>4.1877172461754349E-5</c:v>
                </c:pt>
                <c:pt idx="144">
                  <c:v>4.1471237850206053E-5</c:v>
                </c:pt>
                <c:pt idx="145">
                  <c:v>4.0901623119813072E-5</c:v>
                </c:pt>
                <c:pt idx="146">
                  <c:v>4.0170590217285991E-5</c:v>
                </c:pt>
                <c:pt idx="147">
                  <c:v>3.9281023124680812E-5</c:v>
                </c:pt>
                <c:pt idx="148">
                  <c:v>3.8236427859398936E-5</c:v>
                </c:pt>
                <c:pt idx="149">
                  <c:v>3.7040932474187191E-5</c:v>
                </c:pt>
                <c:pt idx="150">
                  <c:v>3.56992587828039E-5</c:v>
                </c:pt>
                <c:pt idx="151">
                  <c:v>3.4216665811351195E-5</c:v>
                </c:pt>
                <c:pt idx="152">
                  <c:v>3.2599062895610463E-5</c:v>
                </c:pt>
                <c:pt idx="153">
                  <c:v>3.0852811760705227E-5</c:v>
                </c:pt>
                <c:pt idx="154">
                  <c:v>2.8984783069768892E-5</c:v>
                </c:pt>
                <c:pt idx="155">
                  <c:v>2.7002384698278627E-5</c:v>
                </c:pt>
                <c:pt idx="156">
                  <c:v>2.4913392088052052E-5</c:v>
                </c:pt>
                <c:pt idx="157">
                  <c:v>2.2726117893250581E-5</c:v>
                </c:pt>
                <c:pt idx="158">
                  <c:v>2.0449129237040537E-5</c:v>
                </c:pt>
                <c:pt idx="159">
                  <c:v>1.8091417357596508E-5</c:v>
                </c:pt>
                <c:pt idx="160">
                  <c:v>1.5662341059433537E-5</c:v>
                </c:pt>
                <c:pt idx="161">
                  <c:v>1.3171428793069953E-5</c:v>
                </c:pt>
                <c:pt idx="162">
                  <c:v>1.0628548301030688E-5</c:v>
                </c:pt>
                <c:pt idx="163">
                  <c:v>8.0437369718439592E-6</c:v>
                </c:pt>
                <c:pt idx="164">
                  <c:v>5.427145291373518E-6</c:v>
                </c:pt>
                <c:pt idx="165">
                  <c:v>2.7891499401541689E-6</c:v>
                </c:pt>
                <c:pt idx="166">
                  <c:v>1.4015587305460143E-7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2.5094036807226121E-6</c:v>
                </c:pt>
                <c:pt idx="218">
                  <c:v>5.1490389433071355E-6</c:v>
                </c:pt>
                <c:pt idx="219">
                  <c:v>7.7683732341641602E-6</c:v>
                </c:pt>
                <c:pt idx="220">
                  <c:v>1.0357058147092766E-5</c:v>
                </c:pt>
                <c:pt idx="221">
                  <c:v>1.2904858373227552E-5</c:v>
                </c:pt>
                <c:pt idx="222">
                  <c:v>1.5401708249706418E-5</c:v>
                </c:pt>
                <c:pt idx="223">
                  <c:v>1.7837796582672206E-5</c:v>
                </c:pt>
                <c:pt idx="224">
                  <c:v>2.0203481824271046E-5</c:v>
                </c:pt>
                <c:pt idx="225">
                  <c:v>2.2489433444321773E-5</c:v>
                </c:pt>
                <c:pt idx="226">
                  <c:v>2.468663193031594E-5</c:v>
                </c:pt>
                <c:pt idx="227">
                  <c:v>2.6786397061751673E-5</c:v>
                </c:pt>
                <c:pt idx="228">
                  <c:v>2.8780444458801454E-5</c:v>
                </c:pt>
                <c:pt idx="229">
                  <c:v>3.0660942130979881E-5</c:v>
                </c:pt>
                <c:pt idx="230">
                  <c:v>3.2420397379808155E-5</c:v>
                </c:pt>
                <c:pt idx="231">
                  <c:v>3.4051911267818985E-5</c:v>
                </c:pt>
                <c:pt idx="232">
                  <c:v>3.5549037246887196E-5</c:v>
                </c:pt>
                <c:pt idx="233">
                  <c:v>3.6905894255565282E-5</c:v>
                </c:pt>
                <c:pt idx="234">
                  <c:v>3.8117081896081728E-5</c:v>
                </c:pt>
                <c:pt idx="235">
                  <c:v>3.9177821806010397E-5</c:v>
                </c:pt>
                <c:pt idx="236">
                  <c:v>4.0083957658270605E-5</c:v>
                </c:pt>
                <c:pt idx="237">
                  <c:v>4.0831898612459294E-5</c:v>
                </c:pt>
                <c:pt idx="238">
                  <c:v>4.1418704137852723E-5</c:v>
                </c:pt>
                <c:pt idx="239">
                  <c:v>4.184205573907252E-5</c:v>
                </c:pt>
                <c:pt idx="240">
                  <c:v>4.2100256956085763E-5</c:v>
                </c:pt>
                <c:pt idx="241">
                  <c:v>4.2192318187206555E-5</c:v>
                </c:pt>
                <c:pt idx="242">
                  <c:v>4.211784359176055E-5</c:v>
                </c:pt>
                <c:pt idx="243">
                  <c:v>4.1877172461754349E-5</c:v>
                </c:pt>
                <c:pt idx="244">
                  <c:v>4.1471237850206053E-5</c:v>
                </c:pt>
                <c:pt idx="245">
                  <c:v>4.0901623119813072E-5</c:v>
                </c:pt>
                <c:pt idx="246">
                  <c:v>4.0170590217285991E-5</c:v>
                </c:pt>
                <c:pt idx="247">
                  <c:v>3.9281023124680812E-5</c:v>
                </c:pt>
                <c:pt idx="248">
                  <c:v>3.8236427859398936E-5</c:v>
                </c:pt>
                <c:pt idx="249">
                  <c:v>3.7040932474187191E-5</c:v>
                </c:pt>
                <c:pt idx="250">
                  <c:v>3.56992587828039E-5</c:v>
                </c:pt>
                <c:pt idx="251">
                  <c:v>3.4216665811351195E-5</c:v>
                </c:pt>
                <c:pt idx="252">
                  <c:v>3.2599062895610463E-5</c:v>
                </c:pt>
                <c:pt idx="253">
                  <c:v>3.0852811760705227E-5</c:v>
                </c:pt>
                <c:pt idx="254">
                  <c:v>2.8984783069768892E-5</c:v>
                </c:pt>
                <c:pt idx="255">
                  <c:v>2.7002384698278627E-5</c:v>
                </c:pt>
                <c:pt idx="256">
                  <c:v>2.4913392088052052E-5</c:v>
                </c:pt>
                <c:pt idx="257">
                  <c:v>2.2726117893250581E-5</c:v>
                </c:pt>
                <c:pt idx="258">
                  <c:v>2.0449129237040537E-5</c:v>
                </c:pt>
                <c:pt idx="259">
                  <c:v>1.8091417357596508E-5</c:v>
                </c:pt>
                <c:pt idx="260">
                  <c:v>1.5662341059433537E-5</c:v>
                </c:pt>
                <c:pt idx="261">
                  <c:v>1.3171428793069953E-5</c:v>
                </c:pt>
                <c:pt idx="262">
                  <c:v>1.0628548301030688E-5</c:v>
                </c:pt>
                <c:pt idx="263">
                  <c:v>8.0437369718439592E-6</c:v>
                </c:pt>
                <c:pt idx="264">
                  <c:v>5.427145291373518E-6</c:v>
                </c:pt>
                <c:pt idx="265">
                  <c:v>2.7891499401541689E-6</c:v>
                </c:pt>
                <c:pt idx="266">
                  <c:v>1.4015587305460143E-7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</c:numCache>
            </c:numRef>
          </c:yVal>
          <c:smooth val="1"/>
        </c:ser>
        <c:ser>
          <c:idx val="7"/>
          <c:order val="4"/>
          <c:tx>
            <c:v>Piston 5</c:v>
          </c:tx>
          <c:marker>
            <c:symbol val="none"/>
          </c:marker>
          <c:xVal>
            <c:numRef>
              <c:f>CourbeVitesse!$A$86:$A$400</c:f>
              <c:numCache>
                <c:formatCode>General</c:formatCode>
                <c:ptCount val="315"/>
                <c:pt idx="0">
                  <c:v>3.3599999999999998E-2</c:v>
                </c:pt>
                <c:pt idx="1">
                  <c:v>3.4000000000000002E-2</c:v>
                </c:pt>
                <c:pt idx="2">
                  <c:v>3.44E-2</c:v>
                </c:pt>
                <c:pt idx="3">
                  <c:v>3.4799999999999998E-2</c:v>
                </c:pt>
                <c:pt idx="4">
                  <c:v>3.5200000000000002E-2</c:v>
                </c:pt>
                <c:pt idx="5">
                  <c:v>3.56E-2</c:v>
                </c:pt>
                <c:pt idx="6">
                  <c:v>3.5999999999999997E-2</c:v>
                </c:pt>
                <c:pt idx="7">
                  <c:v>3.6400000000000002E-2</c:v>
                </c:pt>
                <c:pt idx="8">
                  <c:v>3.6799999999999999E-2</c:v>
                </c:pt>
                <c:pt idx="9">
                  <c:v>3.7199999999999997E-2</c:v>
                </c:pt>
                <c:pt idx="10">
                  <c:v>3.7600000000000001E-2</c:v>
                </c:pt>
                <c:pt idx="11">
                  <c:v>3.7999999999999999E-2</c:v>
                </c:pt>
                <c:pt idx="12">
                  <c:v>3.8399999999999997E-2</c:v>
                </c:pt>
                <c:pt idx="13">
                  <c:v>3.8800000000000001E-2</c:v>
                </c:pt>
                <c:pt idx="14">
                  <c:v>3.9199999999999999E-2</c:v>
                </c:pt>
                <c:pt idx="15">
                  <c:v>3.9600000000000003E-2</c:v>
                </c:pt>
                <c:pt idx="16">
                  <c:v>0.04</c:v>
                </c:pt>
                <c:pt idx="17">
                  <c:v>4.0399999999999998E-2</c:v>
                </c:pt>
                <c:pt idx="18">
                  <c:v>4.0800000000000003E-2</c:v>
                </c:pt>
                <c:pt idx="19">
                  <c:v>4.1200000000000001E-2</c:v>
                </c:pt>
                <c:pt idx="20">
                  <c:v>4.1599999999999998E-2</c:v>
                </c:pt>
                <c:pt idx="21">
                  <c:v>4.2000000000000003E-2</c:v>
                </c:pt>
                <c:pt idx="22">
                  <c:v>4.24E-2</c:v>
                </c:pt>
                <c:pt idx="23">
                  <c:v>4.2799999999999998E-2</c:v>
                </c:pt>
                <c:pt idx="24">
                  <c:v>4.3200000000000002E-2</c:v>
                </c:pt>
                <c:pt idx="25">
                  <c:v>4.36E-2</c:v>
                </c:pt>
                <c:pt idx="26">
                  <c:v>4.3999999999999997E-2</c:v>
                </c:pt>
                <c:pt idx="27">
                  <c:v>4.4400000000000002E-2</c:v>
                </c:pt>
                <c:pt idx="28">
                  <c:v>4.48E-2</c:v>
                </c:pt>
                <c:pt idx="29">
                  <c:v>4.5199999999999997E-2</c:v>
                </c:pt>
                <c:pt idx="30">
                  <c:v>4.5600000000000002E-2</c:v>
                </c:pt>
                <c:pt idx="31">
                  <c:v>4.5999999999999999E-2</c:v>
                </c:pt>
                <c:pt idx="32">
                  <c:v>4.6399999999999997E-2</c:v>
                </c:pt>
                <c:pt idx="33">
                  <c:v>4.6800000000000001E-2</c:v>
                </c:pt>
                <c:pt idx="34">
                  <c:v>4.7199999999999999E-2</c:v>
                </c:pt>
                <c:pt idx="35">
                  <c:v>4.7600000000000003E-2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4.8800000000000003E-2</c:v>
                </c:pt>
                <c:pt idx="39">
                  <c:v>4.9200000000000001E-2</c:v>
                </c:pt>
                <c:pt idx="40">
                  <c:v>4.9599999999999998E-2</c:v>
                </c:pt>
                <c:pt idx="41">
                  <c:v>0.05</c:v>
                </c:pt>
                <c:pt idx="42">
                  <c:v>5.04E-2</c:v>
                </c:pt>
                <c:pt idx="43">
                  <c:v>5.0799999999999998E-2</c:v>
                </c:pt>
                <c:pt idx="44">
                  <c:v>5.1200000000000002E-2</c:v>
                </c:pt>
                <c:pt idx="45">
                  <c:v>5.16E-2</c:v>
                </c:pt>
                <c:pt idx="46">
                  <c:v>5.1999999999999998E-2</c:v>
                </c:pt>
                <c:pt idx="47">
                  <c:v>5.2400000000000002E-2</c:v>
                </c:pt>
                <c:pt idx="48">
                  <c:v>5.28E-2</c:v>
                </c:pt>
                <c:pt idx="49">
                  <c:v>5.3199999999999997E-2</c:v>
                </c:pt>
                <c:pt idx="50">
                  <c:v>5.3600000000000002E-2</c:v>
                </c:pt>
                <c:pt idx="51">
                  <c:v>5.3999999999999999E-2</c:v>
                </c:pt>
                <c:pt idx="52">
                  <c:v>5.4399999999999997E-2</c:v>
                </c:pt>
                <c:pt idx="53">
                  <c:v>5.4800000000000001E-2</c:v>
                </c:pt>
                <c:pt idx="54">
                  <c:v>5.5199999999999999E-2</c:v>
                </c:pt>
                <c:pt idx="55">
                  <c:v>5.5599999999999997E-2</c:v>
                </c:pt>
                <c:pt idx="56">
                  <c:v>5.6000000000000001E-2</c:v>
                </c:pt>
                <c:pt idx="57">
                  <c:v>5.6399999999999999E-2</c:v>
                </c:pt>
                <c:pt idx="58">
                  <c:v>5.6800000000000003E-2</c:v>
                </c:pt>
                <c:pt idx="59">
                  <c:v>5.7200000000000001E-2</c:v>
                </c:pt>
                <c:pt idx="60">
                  <c:v>5.7599999999999998E-2</c:v>
                </c:pt>
                <c:pt idx="61">
                  <c:v>5.8000000000000003E-2</c:v>
                </c:pt>
                <c:pt idx="62">
                  <c:v>5.8400000000000001E-2</c:v>
                </c:pt>
                <c:pt idx="63">
                  <c:v>5.8799999999999998E-2</c:v>
                </c:pt>
                <c:pt idx="64">
                  <c:v>5.9200000000000003E-2</c:v>
                </c:pt>
                <c:pt idx="65">
                  <c:v>5.96E-2</c:v>
                </c:pt>
                <c:pt idx="66">
                  <c:v>0.06</c:v>
                </c:pt>
                <c:pt idx="67">
                  <c:v>6.0400000000000002E-2</c:v>
                </c:pt>
                <c:pt idx="68">
                  <c:v>6.08E-2</c:v>
                </c:pt>
                <c:pt idx="69">
                  <c:v>6.1199999999999997E-2</c:v>
                </c:pt>
                <c:pt idx="70">
                  <c:v>6.1600000000000002E-2</c:v>
                </c:pt>
                <c:pt idx="71">
                  <c:v>6.2E-2</c:v>
                </c:pt>
                <c:pt idx="72">
                  <c:v>6.2399999999999997E-2</c:v>
                </c:pt>
                <c:pt idx="73">
                  <c:v>6.2799999999999995E-2</c:v>
                </c:pt>
                <c:pt idx="74">
                  <c:v>6.3200000000000006E-2</c:v>
                </c:pt>
                <c:pt idx="75">
                  <c:v>6.3600000000000004E-2</c:v>
                </c:pt>
                <c:pt idx="76">
                  <c:v>6.4000000000000001E-2</c:v>
                </c:pt>
                <c:pt idx="77">
                  <c:v>6.4399999999999999E-2</c:v>
                </c:pt>
                <c:pt idx="78">
                  <c:v>6.4799999999999996E-2</c:v>
                </c:pt>
                <c:pt idx="79">
                  <c:v>6.5199999999999994E-2</c:v>
                </c:pt>
                <c:pt idx="80">
                  <c:v>6.5600000000000006E-2</c:v>
                </c:pt>
                <c:pt idx="81">
                  <c:v>6.6000000000000003E-2</c:v>
                </c:pt>
                <c:pt idx="82">
                  <c:v>6.6400000000000001E-2</c:v>
                </c:pt>
                <c:pt idx="83">
                  <c:v>6.6799999999999998E-2</c:v>
                </c:pt>
                <c:pt idx="84">
                  <c:v>6.7199999999999996E-2</c:v>
                </c:pt>
                <c:pt idx="85">
                  <c:v>6.7599999999999993E-2</c:v>
                </c:pt>
                <c:pt idx="86">
                  <c:v>6.8000000000000005E-2</c:v>
                </c:pt>
                <c:pt idx="87">
                  <c:v>6.8400000000000002E-2</c:v>
                </c:pt>
                <c:pt idx="88">
                  <c:v>6.88E-2</c:v>
                </c:pt>
                <c:pt idx="89">
                  <c:v>6.9199999999999998E-2</c:v>
                </c:pt>
                <c:pt idx="90">
                  <c:v>6.9599999999999995E-2</c:v>
                </c:pt>
                <c:pt idx="91">
                  <c:v>7.0000000000000007E-2</c:v>
                </c:pt>
                <c:pt idx="92">
                  <c:v>7.0400000000000004E-2</c:v>
                </c:pt>
                <c:pt idx="93">
                  <c:v>7.0800000000000002E-2</c:v>
                </c:pt>
                <c:pt idx="94">
                  <c:v>7.1199999999999999E-2</c:v>
                </c:pt>
                <c:pt idx="95">
                  <c:v>7.1599999999999997E-2</c:v>
                </c:pt>
                <c:pt idx="96">
                  <c:v>7.1999999999999995E-2</c:v>
                </c:pt>
                <c:pt idx="97">
                  <c:v>7.2400000000000006E-2</c:v>
                </c:pt>
                <c:pt idx="98">
                  <c:v>7.2800000000000004E-2</c:v>
                </c:pt>
                <c:pt idx="99">
                  <c:v>7.3200000000000001E-2</c:v>
                </c:pt>
                <c:pt idx="100">
                  <c:v>7.3599999999999999E-2</c:v>
                </c:pt>
                <c:pt idx="101">
                  <c:v>7.3999999999999996E-2</c:v>
                </c:pt>
                <c:pt idx="102">
                  <c:v>7.4399999999999994E-2</c:v>
                </c:pt>
                <c:pt idx="103">
                  <c:v>7.4800000000000005E-2</c:v>
                </c:pt>
                <c:pt idx="104">
                  <c:v>7.5200000000000003E-2</c:v>
                </c:pt>
                <c:pt idx="105">
                  <c:v>7.5600000000000001E-2</c:v>
                </c:pt>
                <c:pt idx="106">
                  <c:v>7.5999999999999998E-2</c:v>
                </c:pt>
                <c:pt idx="107">
                  <c:v>7.6399999999999996E-2</c:v>
                </c:pt>
                <c:pt idx="108">
                  <c:v>7.6799999999999993E-2</c:v>
                </c:pt>
                <c:pt idx="109">
                  <c:v>7.7200000000000005E-2</c:v>
                </c:pt>
                <c:pt idx="110">
                  <c:v>7.7600000000000002E-2</c:v>
                </c:pt>
                <c:pt idx="111">
                  <c:v>7.8E-2</c:v>
                </c:pt>
                <c:pt idx="112">
                  <c:v>7.8399999999999997E-2</c:v>
                </c:pt>
                <c:pt idx="113">
                  <c:v>7.8799999999999995E-2</c:v>
                </c:pt>
                <c:pt idx="114">
                  <c:v>7.9200000000000007E-2</c:v>
                </c:pt>
                <c:pt idx="115">
                  <c:v>7.9600000000000004E-2</c:v>
                </c:pt>
                <c:pt idx="116">
                  <c:v>0.08</c:v>
                </c:pt>
                <c:pt idx="117">
                  <c:v>8.0399999999999999E-2</c:v>
                </c:pt>
                <c:pt idx="118">
                  <c:v>8.0799999999999997E-2</c:v>
                </c:pt>
                <c:pt idx="119">
                  <c:v>8.1199999999999994E-2</c:v>
                </c:pt>
                <c:pt idx="120">
                  <c:v>8.1600000000000006E-2</c:v>
                </c:pt>
                <c:pt idx="121">
                  <c:v>8.2000000000000003E-2</c:v>
                </c:pt>
                <c:pt idx="122">
                  <c:v>8.2400000000000001E-2</c:v>
                </c:pt>
                <c:pt idx="123">
                  <c:v>8.2799999999999999E-2</c:v>
                </c:pt>
                <c:pt idx="124">
                  <c:v>8.3199999999999996E-2</c:v>
                </c:pt>
                <c:pt idx="125">
                  <c:v>8.3599999999999994E-2</c:v>
                </c:pt>
                <c:pt idx="126">
                  <c:v>8.4000000000000005E-2</c:v>
                </c:pt>
                <c:pt idx="127">
                  <c:v>8.4400000000000003E-2</c:v>
                </c:pt>
                <c:pt idx="128">
                  <c:v>8.48E-2</c:v>
                </c:pt>
                <c:pt idx="129">
                  <c:v>8.5199999999999998E-2</c:v>
                </c:pt>
                <c:pt idx="130">
                  <c:v>8.5599999999999996E-2</c:v>
                </c:pt>
                <c:pt idx="131">
                  <c:v>8.5999999999999993E-2</c:v>
                </c:pt>
                <c:pt idx="132">
                  <c:v>8.6400000000000005E-2</c:v>
                </c:pt>
                <c:pt idx="133">
                  <c:v>8.6800000000000002E-2</c:v>
                </c:pt>
                <c:pt idx="134">
                  <c:v>8.72E-2</c:v>
                </c:pt>
                <c:pt idx="135">
                  <c:v>8.7599999999999997E-2</c:v>
                </c:pt>
                <c:pt idx="136">
                  <c:v>8.7999999999999995E-2</c:v>
                </c:pt>
                <c:pt idx="137">
                  <c:v>8.8400000000000006E-2</c:v>
                </c:pt>
                <c:pt idx="138">
                  <c:v>8.8800000000000004E-2</c:v>
                </c:pt>
                <c:pt idx="139">
                  <c:v>8.9200000000000002E-2</c:v>
                </c:pt>
                <c:pt idx="140">
                  <c:v>8.9599999999999999E-2</c:v>
                </c:pt>
                <c:pt idx="141">
                  <c:v>0.09</c:v>
                </c:pt>
                <c:pt idx="142">
                  <c:v>9.0399999999999994E-2</c:v>
                </c:pt>
                <c:pt idx="143">
                  <c:v>9.0800000000000006E-2</c:v>
                </c:pt>
                <c:pt idx="144">
                  <c:v>9.1200000000000003E-2</c:v>
                </c:pt>
                <c:pt idx="145">
                  <c:v>9.1600000000000001E-2</c:v>
                </c:pt>
                <c:pt idx="146">
                  <c:v>9.1999999999999998E-2</c:v>
                </c:pt>
                <c:pt idx="147">
                  <c:v>9.2399999999999996E-2</c:v>
                </c:pt>
                <c:pt idx="148">
                  <c:v>9.2799999999999994E-2</c:v>
                </c:pt>
                <c:pt idx="149">
                  <c:v>9.3200000000000005E-2</c:v>
                </c:pt>
                <c:pt idx="150">
                  <c:v>9.3600000000000003E-2</c:v>
                </c:pt>
                <c:pt idx="151">
                  <c:v>9.4E-2</c:v>
                </c:pt>
                <c:pt idx="152">
                  <c:v>9.4399999999999998E-2</c:v>
                </c:pt>
                <c:pt idx="153">
                  <c:v>9.4799999999999995E-2</c:v>
                </c:pt>
                <c:pt idx="154">
                  <c:v>9.5200000000000007E-2</c:v>
                </c:pt>
                <c:pt idx="155">
                  <c:v>9.5600000000000004E-2</c:v>
                </c:pt>
                <c:pt idx="156">
                  <c:v>9.6000000000000002E-2</c:v>
                </c:pt>
                <c:pt idx="157">
                  <c:v>9.64E-2</c:v>
                </c:pt>
                <c:pt idx="158">
                  <c:v>9.6799999999999997E-2</c:v>
                </c:pt>
                <c:pt idx="159">
                  <c:v>9.7199999999999995E-2</c:v>
                </c:pt>
                <c:pt idx="160">
                  <c:v>9.7600000000000006E-2</c:v>
                </c:pt>
                <c:pt idx="161">
                  <c:v>9.8000000000000004E-2</c:v>
                </c:pt>
                <c:pt idx="162">
                  <c:v>9.8400000000000001E-2</c:v>
                </c:pt>
                <c:pt idx="163">
                  <c:v>9.8799999999999999E-2</c:v>
                </c:pt>
                <c:pt idx="164">
                  <c:v>9.9199999999999997E-2</c:v>
                </c:pt>
                <c:pt idx="165">
                  <c:v>9.9599999999999994E-2</c:v>
                </c:pt>
                <c:pt idx="166">
                  <c:v>0.1</c:v>
                </c:pt>
                <c:pt idx="167">
                  <c:v>0.1004</c:v>
                </c:pt>
                <c:pt idx="168">
                  <c:v>0.1008</c:v>
                </c:pt>
                <c:pt idx="169">
                  <c:v>0.1012</c:v>
                </c:pt>
                <c:pt idx="170">
                  <c:v>0.1016</c:v>
                </c:pt>
                <c:pt idx="171">
                  <c:v>0.10199999999999999</c:v>
                </c:pt>
                <c:pt idx="172">
                  <c:v>0.1024</c:v>
                </c:pt>
                <c:pt idx="173">
                  <c:v>0.1028</c:v>
                </c:pt>
                <c:pt idx="174">
                  <c:v>0.1032</c:v>
                </c:pt>
                <c:pt idx="175">
                  <c:v>0.1036</c:v>
                </c:pt>
                <c:pt idx="176">
                  <c:v>0.104</c:v>
                </c:pt>
                <c:pt idx="177">
                  <c:v>0.10440000000000001</c:v>
                </c:pt>
                <c:pt idx="178">
                  <c:v>0.1048</c:v>
                </c:pt>
                <c:pt idx="179">
                  <c:v>0.1052</c:v>
                </c:pt>
                <c:pt idx="180">
                  <c:v>0.1056</c:v>
                </c:pt>
                <c:pt idx="181">
                  <c:v>0.106</c:v>
                </c:pt>
                <c:pt idx="182">
                  <c:v>0.10639999999999999</c:v>
                </c:pt>
                <c:pt idx="183">
                  <c:v>0.10680000000000001</c:v>
                </c:pt>
                <c:pt idx="184">
                  <c:v>0.1072</c:v>
                </c:pt>
                <c:pt idx="185">
                  <c:v>0.1076</c:v>
                </c:pt>
                <c:pt idx="186">
                  <c:v>0.108</c:v>
                </c:pt>
                <c:pt idx="187">
                  <c:v>0.1084</c:v>
                </c:pt>
                <c:pt idx="188">
                  <c:v>0.10879999999999999</c:v>
                </c:pt>
                <c:pt idx="189">
                  <c:v>0.10920000000000001</c:v>
                </c:pt>
                <c:pt idx="190">
                  <c:v>0.1096</c:v>
                </c:pt>
                <c:pt idx="191">
                  <c:v>0.11</c:v>
                </c:pt>
                <c:pt idx="192">
                  <c:v>0.1104</c:v>
                </c:pt>
                <c:pt idx="193">
                  <c:v>0.1108</c:v>
                </c:pt>
                <c:pt idx="194">
                  <c:v>0.11119999999999999</c:v>
                </c:pt>
                <c:pt idx="195">
                  <c:v>0.1116</c:v>
                </c:pt>
                <c:pt idx="196">
                  <c:v>0.112</c:v>
                </c:pt>
                <c:pt idx="197">
                  <c:v>0.1124</c:v>
                </c:pt>
                <c:pt idx="198">
                  <c:v>0.1128</c:v>
                </c:pt>
                <c:pt idx="199">
                  <c:v>0.1132</c:v>
                </c:pt>
                <c:pt idx="200">
                  <c:v>0.11360000000000001</c:v>
                </c:pt>
                <c:pt idx="201">
                  <c:v>0.114</c:v>
                </c:pt>
                <c:pt idx="202">
                  <c:v>0.1144</c:v>
                </c:pt>
                <c:pt idx="203">
                  <c:v>0.1148</c:v>
                </c:pt>
                <c:pt idx="204">
                  <c:v>0.1152</c:v>
                </c:pt>
                <c:pt idx="205">
                  <c:v>0.11559999999999999</c:v>
                </c:pt>
                <c:pt idx="206">
                  <c:v>0.11600000000000001</c:v>
                </c:pt>
                <c:pt idx="207">
                  <c:v>0.1164</c:v>
                </c:pt>
                <c:pt idx="208">
                  <c:v>0.1168</c:v>
                </c:pt>
                <c:pt idx="209">
                  <c:v>0.1172</c:v>
                </c:pt>
                <c:pt idx="210">
                  <c:v>0.1176</c:v>
                </c:pt>
                <c:pt idx="211">
                  <c:v>0.11799999999999999</c:v>
                </c:pt>
                <c:pt idx="212">
                  <c:v>0.11840000000000001</c:v>
                </c:pt>
                <c:pt idx="213">
                  <c:v>0.1188</c:v>
                </c:pt>
                <c:pt idx="214">
                  <c:v>0.1192</c:v>
                </c:pt>
                <c:pt idx="215">
                  <c:v>0.1196</c:v>
                </c:pt>
                <c:pt idx="216">
                  <c:v>0.12</c:v>
                </c:pt>
                <c:pt idx="217">
                  <c:v>0.12039999999999999</c:v>
                </c:pt>
                <c:pt idx="218">
                  <c:v>0.1208</c:v>
                </c:pt>
                <c:pt idx="219">
                  <c:v>0.1212</c:v>
                </c:pt>
                <c:pt idx="220">
                  <c:v>0.1216</c:v>
                </c:pt>
                <c:pt idx="221">
                  <c:v>0.122</c:v>
                </c:pt>
                <c:pt idx="222">
                  <c:v>0.12239999999999999</c:v>
                </c:pt>
                <c:pt idx="223">
                  <c:v>0.12280000000000001</c:v>
                </c:pt>
                <c:pt idx="224">
                  <c:v>0.1232</c:v>
                </c:pt>
                <c:pt idx="225">
                  <c:v>0.1236</c:v>
                </c:pt>
                <c:pt idx="226">
                  <c:v>0.124</c:v>
                </c:pt>
                <c:pt idx="227">
                  <c:v>0.1244</c:v>
                </c:pt>
                <c:pt idx="228">
                  <c:v>0.12479999999999999</c:v>
                </c:pt>
                <c:pt idx="229">
                  <c:v>0.12520000000000001</c:v>
                </c:pt>
                <c:pt idx="230">
                  <c:v>0.12559999999999999</c:v>
                </c:pt>
                <c:pt idx="231">
                  <c:v>0.126</c:v>
                </c:pt>
                <c:pt idx="232">
                  <c:v>0.12640000000000001</c:v>
                </c:pt>
                <c:pt idx="233">
                  <c:v>0.1268</c:v>
                </c:pt>
                <c:pt idx="234">
                  <c:v>0.12720000000000001</c:v>
                </c:pt>
                <c:pt idx="235">
                  <c:v>0.12759999999999999</c:v>
                </c:pt>
                <c:pt idx="236">
                  <c:v>0.128</c:v>
                </c:pt>
                <c:pt idx="237">
                  <c:v>0.12839999999999999</c:v>
                </c:pt>
                <c:pt idx="238">
                  <c:v>0.1288</c:v>
                </c:pt>
                <c:pt idx="239">
                  <c:v>0.12920000000000001</c:v>
                </c:pt>
                <c:pt idx="240">
                  <c:v>0.12959999999999999</c:v>
                </c:pt>
                <c:pt idx="241">
                  <c:v>0.13</c:v>
                </c:pt>
                <c:pt idx="242">
                  <c:v>0.13039999999999999</c:v>
                </c:pt>
                <c:pt idx="243">
                  <c:v>0.1308</c:v>
                </c:pt>
                <c:pt idx="244">
                  <c:v>0.13120000000000001</c:v>
                </c:pt>
                <c:pt idx="245">
                  <c:v>0.13159999999999999</c:v>
                </c:pt>
                <c:pt idx="246">
                  <c:v>0.13200000000000001</c:v>
                </c:pt>
                <c:pt idx="247">
                  <c:v>0.13239999999999999</c:v>
                </c:pt>
                <c:pt idx="248">
                  <c:v>0.1328</c:v>
                </c:pt>
                <c:pt idx="249">
                  <c:v>0.13320000000000001</c:v>
                </c:pt>
                <c:pt idx="250">
                  <c:v>0.1336</c:v>
                </c:pt>
                <c:pt idx="251">
                  <c:v>0.13400000000000001</c:v>
                </c:pt>
                <c:pt idx="252">
                  <c:v>0.13439999999999999</c:v>
                </c:pt>
                <c:pt idx="253">
                  <c:v>0.1348</c:v>
                </c:pt>
                <c:pt idx="254">
                  <c:v>0.13519999999999999</c:v>
                </c:pt>
                <c:pt idx="255">
                  <c:v>0.1356</c:v>
                </c:pt>
                <c:pt idx="256">
                  <c:v>0.13600000000000001</c:v>
                </c:pt>
                <c:pt idx="257">
                  <c:v>0.13639999999999999</c:v>
                </c:pt>
                <c:pt idx="258">
                  <c:v>0.1368</c:v>
                </c:pt>
                <c:pt idx="259">
                  <c:v>0.13719999999999999</c:v>
                </c:pt>
                <c:pt idx="260">
                  <c:v>0.1376</c:v>
                </c:pt>
                <c:pt idx="261">
                  <c:v>0.13800000000000001</c:v>
                </c:pt>
                <c:pt idx="262">
                  <c:v>0.1384</c:v>
                </c:pt>
                <c:pt idx="263">
                  <c:v>0.13880000000000001</c:v>
                </c:pt>
                <c:pt idx="264">
                  <c:v>0.13919999999999999</c:v>
                </c:pt>
                <c:pt idx="265">
                  <c:v>0.1396</c:v>
                </c:pt>
                <c:pt idx="266">
                  <c:v>0.14000000000000001</c:v>
                </c:pt>
                <c:pt idx="267">
                  <c:v>0.1404</c:v>
                </c:pt>
                <c:pt idx="268">
                  <c:v>0.14080000000000001</c:v>
                </c:pt>
                <c:pt idx="269">
                  <c:v>0.14119999999999999</c:v>
                </c:pt>
                <c:pt idx="270">
                  <c:v>0.1416</c:v>
                </c:pt>
                <c:pt idx="271">
                  <c:v>0.14199999999999999</c:v>
                </c:pt>
                <c:pt idx="272">
                  <c:v>0.1424</c:v>
                </c:pt>
                <c:pt idx="273">
                  <c:v>0.14280000000000001</c:v>
                </c:pt>
                <c:pt idx="274">
                  <c:v>0.14319999999999999</c:v>
                </c:pt>
                <c:pt idx="275">
                  <c:v>0.14360000000000001</c:v>
                </c:pt>
                <c:pt idx="276">
                  <c:v>0.14399999999999999</c:v>
                </c:pt>
                <c:pt idx="277">
                  <c:v>0.1444</c:v>
                </c:pt>
                <c:pt idx="278">
                  <c:v>0.14480000000000001</c:v>
                </c:pt>
                <c:pt idx="279">
                  <c:v>0.1452</c:v>
                </c:pt>
                <c:pt idx="280">
                  <c:v>0.14560000000000001</c:v>
                </c:pt>
                <c:pt idx="281">
                  <c:v>0.14599999999999999</c:v>
                </c:pt>
                <c:pt idx="282">
                  <c:v>0.1464</c:v>
                </c:pt>
                <c:pt idx="283">
                  <c:v>0.14680000000000001</c:v>
                </c:pt>
                <c:pt idx="284">
                  <c:v>0.1472</c:v>
                </c:pt>
                <c:pt idx="285">
                  <c:v>0.14760000000000001</c:v>
                </c:pt>
                <c:pt idx="286">
                  <c:v>0.14799999999999999</c:v>
                </c:pt>
                <c:pt idx="287">
                  <c:v>0.1484</c:v>
                </c:pt>
                <c:pt idx="288">
                  <c:v>0.14879999999999999</c:v>
                </c:pt>
                <c:pt idx="289">
                  <c:v>0.1492</c:v>
                </c:pt>
                <c:pt idx="290">
                  <c:v>0.14960000000000001</c:v>
                </c:pt>
                <c:pt idx="291">
                  <c:v>0.15</c:v>
                </c:pt>
                <c:pt idx="292">
                  <c:v>0.15040000000000001</c:v>
                </c:pt>
                <c:pt idx="293">
                  <c:v>0.15079999999999999</c:v>
                </c:pt>
                <c:pt idx="294">
                  <c:v>0.1512</c:v>
                </c:pt>
                <c:pt idx="295">
                  <c:v>0.15160000000000001</c:v>
                </c:pt>
                <c:pt idx="296">
                  <c:v>0.152</c:v>
                </c:pt>
                <c:pt idx="297">
                  <c:v>0.15240000000000001</c:v>
                </c:pt>
                <c:pt idx="298">
                  <c:v>0.15279999999999999</c:v>
                </c:pt>
                <c:pt idx="299">
                  <c:v>0.1532</c:v>
                </c:pt>
                <c:pt idx="300">
                  <c:v>0.15359999999999999</c:v>
                </c:pt>
                <c:pt idx="301">
                  <c:v>0.154</c:v>
                </c:pt>
                <c:pt idx="302">
                  <c:v>0.15440000000000001</c:v>
                </c:pt>
                <c:pt idx="303">
                  <c:v>0.15479999999999999</c:v>
                </c:pt>
                <c:pt idx="304">
                  <c:v>0.1552</c:v>
                </c:pt>
                <c:pt idx="305">
                  <c:v>0.15559999999999999</c:v>
                </c:pt>
                <c:pt idx="306">
                  <c:v>0.156</c:v>
                </c:pt>
                <c:pt idx="307">
                  <c:v>0.15640000000000001</c:v>
                </c:pt>
                <c:pt idx="308">
                  <c:v>0.15679999999999999</c:v>
                </c:pt>
                <c:pt idx="309">
                  <c:v>0.15720000000000001</c:v>
                </c:pt>
                <c:pt idx="310">
                  <c:v>0.15759999999999999</c:v>
                </c:pt>
                <c:pt idx="311">
                  <c:v>0.158</c:v>
                </c:pt>
                <c:pt idx="312">
                  <c:v>0.15840000000000001</c:v>
                </c:pt>
                <c:pt idx="313">
                  <c:v>0.1588</c:v>
                </c:pt>
                <c:pt idx="314">
                  <c:v>0.15920000000000001</c:v>
                </c:pt>
              </c:numCache>
            </c:numRef>
          </c:xVal>
          <c:yVal>
            <c:numRef>
              <c:f>CourbeVitesse!$I$86:$I$400</c:f>
              <c:numCache>
                <c:formatCode>General</c:formatCode>
                <c:ptCount val="3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2.5094036807226121E-6</c:v>
                </c:pt>
                <c:pt idx="35">
                  <c:v>5.1490389433071355E-6</c:v>
                </c:pt>
                <c:pt idx="36">
                  <c:v>7.7683732341641602E-6</c:v>
                </c:pt>
                <c:pt idx="37">
                  <c:v>1.0357058147092766E-5</c:v>
                </c:pt>
                <c:pt idx="38">
                  <c:v>1.2904858373227552E-5</c:v>
                </c:pt>
                <c:pt idx="39">
                  <c:v>1.5401708249706418E-5</c:v>
                </c:pt>
                <c:pt idx="40">
                  <c:v>1.7837796582672206E-5</c:v>
                </c:pt>
                <c:pt idx="41">
                  <c:v>2.0203481824271046E-5</c:v>
                </c:pt>
                <c:pt idx="42">
                  <c:v>2.2489433444321773E-5</c:v>
                </c:pt>
                <c:pt idx="43">
                  <c:v>2.468663193031594E-5</c:v>
                </c:pt>
                <c:pt idx="44">
                  <c:v>2.6786397061751673E-5</c:v>
                </c:pt>
                <c:pt idx="45">
                  <c:v>2.8780444458801454E-5</c:v>
                </c:pt>
                <c:pt idx="46">
                  <c:v>3.0660942130979881E-5</c:v>
                </c:pt>
                <c:pt idx="47">
                  <c:v>3.2420397379808155E-5</c:v>
                </c:pt>
                <c:pt idx="48">
                  <c:v>3.4051911267818985E-5</c:v>
                </c:pt>
                <c:pt idx="49">
                  <c:v>3.5549037246887196E-5</c:v>
                </c:pt>
                <c:pt idx="50">
                  <c:v>3.6905894255565282E-5</c:v>
                </c:pt>
                <c:pt idx="51">
                  <c:v>3.8117081896081728E-5</c:v>
                </c:pt>
                <c:pt idx="52">
                  <c:v>3.9177821806010397E-5</c:v>
                </c:pt>
                <c:pt idx="53">
                  <c:v>4.0083957658270605E-5</c:v>
                </c:pt>
                <c:pt idx="54">
                  <c:v>4.0831898612459294E-5</c:v>
                </c:pt>
                <c:pt idx="55">
                  <c:v>4.1418704137852723E-5</c:v>
                </c:pt>
                <c:pt idx="56">
                  <c:v>4.184205573907252E-5</c:v>
                </c:pt>
                <c:pt idx="57">
                  <c:v>4.2100256956085763E-5</c:v>
                </c:pt>
                <c:pt idx="58">
                  <c:v>4.2192318187206555E-5</c:v>
                </c:pt>
                <c:pt idx="59">
                  <c:v>4.211784359176055E-5</c:v>
                </c:pt>
                <c:pt idx="60">
                  <c:v>4.1877172461754349E-5</c:v>
                </c:pt>
                <c:pt idx="61">
                  <c:v>4.1471237850206053E-5</c:v>
                </c:pt>
                <c:pt idx="62">
                  <c:v>4.0901623119813072E-5</c:v>
                </c:pt>
                <c:pt idx="63">
                  <c:v>4.0170590217285991E-5</c:v>
                </c:pt>
                <c:pt idx="64">
                  <c:v>3.9281023124680812E-5</c:v>
                </c:pt>
                <c:pt idx="65">
                  <c:v>3.8236427859398936E-5</c:v>
                </c:pt>
                <c:pt idx="66">
                  <c:v>3.7040932474187191E-5</c:v>
                </c:pt>
                <c:pt idx="67">
                  <c:v>3.56992587828039E-5</c:v>
                </c:pt>
                <c:pt idx="68">
                  <c:v>3.4216665811351195E-5</c:v>
                </c:pt>
                <c:pt idx="69">
                  <c:v>3.2599062895610463E-5</c:v>
                </c:pt>
                <c:pt idx="70">
                  <c:v>3.0852811760705227E-5</c:v>
                </c:pt>
                <c:pt idx="71">
                  <c:v>2.8984783069768892E-5</c:v>
                </c:pt>
                <c:pt idx="72">
                  <c:v>2.7002384698278627E-5</c:v>
                </c:pt>
                <c:pt idx="73">
                  <c:v>2.4913392088052052E-5</c:v>
                </c:pt>
                <c:pt idx="74">
                  <c:v>2.2726117893250581E-5</c:v>
                </c:pt>
                <c:pt idx="75">
                  <c:v>2.0449129237040537E-5</c:v>
                </c:pt>
                <c:pt idx="76">
                  <c:v>1.8091417357596508E-5</c:v>
                </c:pt>
                <c:pt idx="77">
                  <c:v>1.5662341059433537E-5</c:v>
                </c:pt>
                <c:pt idx="78">
                  <c:v>1.3171428793069953E-5</c:v>
                </c:pt>
                <c:pt idx="79">
                  <c:v>1.0628548301030688E-5</c:v>
                </c:pt>
                <c:pt idx="80">
                  <c:v>8.0437369718439592E-6</c:v>
                </c:pt>
                <c:pt idx="81">
                  <c:v>5.427145291373518E-6</c:v>
                </c:pt>
                <c:pt idx="82">
                  <c:v>2.7891499401541689E-6</c:v>
                </c:pt>
                <c:pt idx="83">
                  <c:v>1.4015587305460143E-7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2.5094036807226121E-6</c:v>
                </c:pt>
                <c:pt idx="135">
                  <c:v>5.1490389433071355E-6</c:v>
                </c:pt>
                <c:pt idx="136">
                  <c:v>7.7683732341641602E-6</c:v>
                </c:pt>
                <c:pt idx="137">
                  <c:v>1.0357058147092766E-5</c:v>
                </c:pt>
                <c:pt idx="138">
                  <c:v>1.2904858373227552E-5</c:v>
                </c:pt>
                <c:pt idx="139">
                  <c:v>1.5401708249706418E-5</c:v>
                </c:pt>
                <c:pt idx="140">
                  <c:v>1.7837796582672206E-5</c:v>
                </c:pt>
                <c:pt idx="141">
                  <c:v>2.0203481824271046E-5</c:v>
                </c:pt>
                <c:pt idx="142">
                  <c:v>2.2489433444321773E-5</c:v>
                </c:pt>
                <c:pt idx="143">
                  <c:v>2.468663193031594E-5</c:v>
                </c:pt>
                <c:pt idx="144">
                  <c:v>2.6786397061751673E-5</c:v>
                </c:pt>
                <c:pt idx="145">
                  <c:v>2.8780444458801454E-5</c:v>
                </c:pt>
                <c:pt idx="146">
                  <c:v>3.0660942130979881E-5</c:v>
                </c:pt>
                <c:pt idx="147">
                  <c:v>3.2420397379808155E-5</c:v>
                </c:pt>
                <c:pt idx="148">
                  <c:v>3.4051911267818985E-5</c:v>
                </c:pt>
                <c:pt idx="149">
                  <c:v>3.5549037246887196E-5</c:v>
                </c:pt>
                <c:pt idx="150">
                  <c:v>3.6905894255565282E-5</c:v>
                </c:pt>
                <c:pt idx="151">
                  <c:v>3.8117081896081728E-5</c:v>
                </c:pt>
                <c:pt idx="152">
                  <c:v>3.9177821806010397E-5</c:v>
                </c:pt>
                <c:pt idx="153">
                  <c:v>4.0083957658270605E-5</c:v>
                </c:pt>
                <c:pt idx="154">
                  <c:v>4.0831898612459294E-5</c:v>
                </c:pt>
                <c:pt idx="155">
                  <c:v>4.1418704137852723E-5</c:v>
                </c:pt>
                <c:pt idx="156">
                  <c:v>4.184205573907252E-5</c:v>
                </c:pt>
                <c:pt idx="157">
                  <c:v>4.2100256956085763E-5</c:v>
                </c:pt>
                <c:pt idx="158">
                  <c:v>4.2192318187206555E-5</c:v>
                </c:pt>
                <c:pt idx="159">
                  <c:v>4.211784359176055E-5</c:v>
                </c:pt>
                <c:pt idx="160">
                  <c:v>4.1877172461754349E-5</c:v>
                </c:pt>
                <c:pt idx="161">
                  <c:v>4.1471237850206053E-5</c:v>
                </c:pt>
                <c:pt idx="162">
                  <c:v>4.0901623119813072E-5</c:v>
                </c:pt>
                <c:pt idx="163">
                  <c:v>4.0170590217285991E-5</c:v>
                </c:pt>
                <c:pt idx="164">
                  <c:v>3.9281023124680812E-5</c:v>
                </c:pt>
                <c:pt idx="165">
                  <c:v>3.8236427859398936E-5</c:v>
                </c:pt>
                <c:pt idx="166">
                  <c:v>3.7040932474187191E-5</c:v>
                </c:pt>
                <c:pt idx="167">
                  <c:v>3.56992587828039E-5</c:v>
                </c:pt>
                <c:pt idx="168">
                  <c:v>3.4216665811351195E-5</c:v>
                </c:pt>
                <c:pt idx="169">
                  <c:v>3.2599062895610463E-5</c:v>
                </c:pt>
                <c:pt idx="170">
                  <c:v>3.0852811760705227E-5</c:v>
                </c:pt>
                <c:pt idx="171">
                  <c:v>2.8984783069768892E-5</c:v>
                </c:pt>
                <c:pt idx="172">
                  <c:v>2.7002384698278627E-5</c:v>
                </c:pt>
                <c:pt idx="173">
                  <c:v>2.4913392088052052E-5</c:v>
                </c:pt>
                <c:pt idx="174">
                  <c:v>2.2726117893250581E-5</c:v>
                </c:pt>
                <c:pt idx="175">
                  <c:v>2.0449129237040537E-5</c:v>
                </c:pt>
                <c:pt idx="176">
                  <c:v>1.8091417357596508E-5</c:v>
                </c:pt>
                <c:pt idx="177">
                  <c:v>1.5662341059433537E-5</c:v>
                </c:pt>
                <c:pt idx="178">
                  <c:v>1.3171428793069953E-5</c:v>
                </c:pt>
                <c:pt idx="179">
                  <c:v>1.0628548301030688E-5</c:v>
                </c:pt>
                <c:pt idx="180">
                  <c:v>8.0437369718439592E-6</c:v>
                </c:pt>
                <c:pt idx="181">
                  <c:v>5.427145291373518E-6</c:v>
                </c:pt>
                <c:pt idx="182">
                  <c:v>2.7891499401541689E-6</c:v>
                </c:pt>
                <c:pt idx="183">
                  <c:v>1.4015587305460143E-7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2.5094036807226121E-6</c:v>
                </c:pt>
                <c:pt idx="235">
                  <c:v>5.1490389433071355E-6</c:v>
                </c:pt>
                <c:pt idx="236">
                  <c:v>7.7683732341641602E-6</c:v>
                </c:pt>
                <c:pt idx="237">
                  <c:v>1.0357058147092766E-5</c:v>
                </c:pt>
                <c:pt idx="238">
                  <c:v>1.2904858373227552E-5</c:v>
                </c:pt>
                <c:pt idx="239">
                  <c:v>1.5401708249706418E-5</c:v>
                </c:pt>
                <c:pt idx="240">
                  <c:v>1.7837796582672206E-5</c:v>
                </c:pt>
                <c:pt idx="241">
                  <c:v>2.0203481824271046E-5</c:v>
                </c:pt>
                <c:pt idx="242">
                  <c:v>2.2489433444321773E-5</c:v>
                </c:pt>
                <c:pt idx="243">
                  <c:v>2.468663193031594E-5</c:v>
                </c:pt>
                <c:pt idx="244">
                  <c:v>2.6786397061751673E-5</c:v>
                </c:pt>
                <c:pt idx="245">
                  <c:v>2.8780444458801454E-5</c:v>
                </c:pt>
                <c:pt idx="246">
                  <c:v>3.0660942130979881E-5</c:v>
                </c:pt>
                <c:pt idx="247">
                  <c:v>3.2420397379808155E-5</c:v>
                </c:pt>
                <c:pt idx="248">
                  <c:v>3.4051911267818985E-5</c:v>
                </c:pt>
                <c:pt idx="249">
                  <c:v>3.5549037246887196E-5</c:v>
                </c:pt>
                <c:pt idx="250">
                  <c:v>3.6905894255565282E-5</c:v>
                </c:pt>
                <c:pt idx="251">
                  <c:v>3.8117081896081728E-5</c:v>
                </c:pt>
                <c:pt idx="252">
                  <c:v>3.9177821806010397E-5</c:v>
                </c:pt>
                <c:pt idx="253">
                  <c:v>4.0083957658270605E-5</c:v>
                </c:pt>
                <c:pt idx="254">
                  <c:v>4.0831898612459294E-5</c:v>
                </c:pt>
                <c:pt idx="255">
                  <c:v>4.1418704137852723E-5</c:v>
                </c:pt>
                <c:pt idx="256">
                  <c:v>4.184205573907252E-5</c:v>
                </c:pt>
                <c:pt idx="257">
                  <c:v>4.2100256956085763E-5</c:v>
                </c:pt>
                <c:pt idx="258">
                  <c:v>4.2192318187206555E-5</c:v>
                </c:pt>
                <c:pt idx="259">
                  <c:v>4.211784359176055E-5</c:v>
                </c:pt>
                <c:pt idx="260">
                  <c:v>4.1877172461754349E-5</c:v>
                </c:pt>
                <c:pt idx="261">
                  <c:v>4.1471237850206053E-5</c:v>
                </c:pt>
                <c:pt idx="262">
                  <c:v>4.0901623119813072E-5</c:v>
                </c:pt>
                <c:pt idx="263">
                  <c:v>4.0170590217285991E-5</c:v>
                </c:pt>
                <c:pt idx="264">
                  <c:v>3.9281023124680812E-5</c:v>
                </c:pt>
                <c:pt idx="265">
                  <c:v>3.8236427859398936E-5</c:v>
                </c:pt>
                <c:pt idx="266">
                  <c:v>3.7040932474187191E-5</c:v>
                </c:pt>
                <c:pt idx="267">
                  <c:v>3.56992587828039E-5</c:v>
                </c:pt>
                <c:pt idx="268">
                  <c:v>3.4216665811351195E-5</c:v>
                </c:pt>
                <c:pt idx="269">
                  <c:v>3.2599062895610463E-5</c:v>
                </c:pt>
                <c:pt idx="270">
                  <c:v>3.0852811760705227E-5</c:v>
                </c:pt>
                <c:pt idx="271">
                  <c:v>2.8984783069768892E-5</c:v>
                </c:pt>
                <c:pt idx="272">
                  <c:v>2.7002384698278627E-5</c:v>
                </c:pt>
                <c:pt idx="273">
                  <c:v>2.4913392088052052E-5</c:v>
                </c:pt>
                <c:pt idx="274">
                  <c:v>2.2726117893250581E-5</c:v>
                </c:pt>
                <c:pt idx="275">
                  <c:v>2.0449129237040537E-5</c:v>
                </c:pt>
                <c:pt idx="276">
                  <c:v>1.8091417357596508E-5</c:v>
                </c:pt>
                <c:pt idx="277">
                  <c:v>1.5662341059433537E-5</c:v>
                </c:pt>
                <c:pt idx="278">
                  <c:v>1.3171428793069953E-5</c:v>
                </c:pt>
                <c:pt idx="279">
                  <c:v>1.0628548301030688E-5</c:v>
                </c:pt>
                <c:pt idx="280">
                  <c:v>8.0437369718439592E-6</c:v>
                </c:pt>
                <c:pt idx="281">
                  <c:v>5.427145291373518E-6</c:v>
                </c:pt>
                <c:pt idx="282">
                  <c:v>2.7891499401541689E-6</c:v>
                </c:pt>
                <c:pt idx="283">
                  <c:v>1.4015587305460143E-7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</c:numCache>
            </c:numRef>
          </c:yVal>
          <c:smooth val="1"/>
        </c:ser>
        <c:ser>
          <c:idx val="8"/>
          <c:order val="5"/>
          <c:tx>
            <c:v>Piston 6</c:v>
          </c:tx>
          <c:marker>
            <c:symbol val="none"/>
          </c:marker>
          <c:xVal>
            <c:numRef>
              <c:f>CourbeVitesse!$A$86:$A$400</c:f>
              <c:numCache>
                <c:formatCode>General</c:formatCode>
                <c:ptCount val="315"/>
                <c:pt idx="0">
                  <c:v>3.3599999999999998E-2</c:v>
                </c:pt>
                <c:pt idx="1">
                  <c:v>3.4000000000000002E-2</c:v>
                </c:pt>
                <c:pt idx="2">
                  <c:v>3.44E-2</c:v>
                </c:pt>
                <c:pt idx="3">
                  <c:v>3.4799999999999998E-2</c:v>
                </c:pt>
                <c:pt idx="4">
                  <c:v>3.5200000000000002E-2</c:v>
                </c:pt>
                <c:pt idx="5">
                  <c:v>3.56E-2</c:v>
                </c:pt>
                <c:pt idx="6">
                  <c:v>3.5999999999999997E-2</c:v>
                </c:pt>
                <c:pt idx="7">
                  <c:v>3.6400000000000002E-2</c:v>
                </c:pt>
                <c:pt idx="8">
                  <c:v>3.6799999999999999E-2</c:v>
                </c:pt>
                <c:pt idx="9">
                  <c:v>3.7199999999999997E-2</c:v>
                </c:pt>
                <c:pt idx="10">
                  <c:v>3.7600000000000001E-2</c:v>
                </c:pt>
                <c:pt idx="11">
                  <c:v>3.7999999999999999E-2</c:v>
                </c:pt>
                <c:pt idx="12">
                  <c:v>3.8399999999999997E-2</c:v>
                </c:pt>
                <c:pt idx="13">
                  <c:v>3.8800000000000001E-2</c:v>
                </c:pt>
                <c:pt idx="14">
                  <c:v>3.9199999999999999E-2</c:v>
                </c:pt>
                <c:pt idx="15">
                  <c:v>3.9600000000000003E-2</c:v>
                </c:pt>
                <c:pt idx="16">
                  <c:v>0.04</c:v>
                </c:pt>
                <c:pt idx="17">
                  <c:v>4.0399999999999998E-2</c:v>
                </c:pt>
                <c:pt idx="18">
                  <c:v>4.0800000000000003E-2</c:v>
                </c:pt>
                <c:pt idx="19">
                  <c:v>4.1200000000000001E-2</c:v>
                </c:pt>
                <c:pt idx="20">
                  <c:v>4.1599999999999998E-2</c:v>
                </c:pt>
                <c:pt idx="21">
                  <c:v>4.2000000000000003E-2</c:v>
                </c:pt>
                <c:pt idx="22">
                  <c:v>4.24E-2</c:v>
                </c:pt>
                <c:pt idx="23">
                  <c:v>4.2799999999999998E-2</c:v>
                </c:pt>
                <c:pt idx="24">
                  <c:v>4.3200000000000002E-2</c:v>
                </c:pt>
                <c:pt idx="25">
                  <c:v>4.36E-2</c:v>
                </c:pt>
                <c:pt idx="26">
                  <c:v>4.3999999999999997E-2</c:v>
                </c:pt>
                <c:pt idx="27">
                  <c:v>4.4400000000000002E-2</c:v>
                </c:pt>
                <c:pt idx="28">
                  <c:v>4.48E-2</c:v>
                </c:pt>
                <c:pt idx="29">
                  <c:v>4.5199999999999997E-2</c:v>
                </c:pt>
                <c:pt idx="30">
                  <c:v>4.5600000000000002E-2</c:v>
                </c:pt>
                <c:pt idx="31">
                  <c:v>4.5999999999999999E-2</c:v>
                </c:pt>
                <c:pt idx="32">
                  <c:v>4.6399999999999997E-2</c:v>
                </c:pt>
                <c:pt idx="33">
                  <c:v>4.6800000000000001E-2</c:v>
                </c:pt>
                <c:pt idx="34">
                  <c:v>4.7199999999999999E-2</c:v>
                </c:pt>
                <c:pt idx="35">
                  <c:v>4.7600000000000003E-2</c:v>
                </c:pt>
                <c:pt idx="36">
                  <c:v>4.8000000000000001E-2</c:v>
                </c:pt>
                <c:pt idx="37">
                  <c:v>4.8399999999999999E-2</c:v>
                </c:pt>
                <c:pt idx="38">
                  <c:v>4.8800000000000003E-2</c:v>
                </c:pt>
                <c:pt idx="39">
                  <c:v>4.9200000000000001E-2</c:v>
                </c:pt>
                <c:pt idx="40">
                  <c:v>4.9599999999999998E-2</c:v>
                </c:pt>
                <c:pt idx="41">
                  <c:v>0.05</c:v>
                </c:pt>
                <c:pt idx="42">
                  <c:v>5.04E-2</c:v>
                </c:pt>
                <c:pt idx="43">
                  <c:v>5.0799999999999998E-2</c:v>
                </c:pt>
                <c:pt idx="44">
                  <c:v>5.1200000000000002E-2</c:v>
                </c:pt>
                <c:pt idx="45">
                  <c:v>5.16E-2</c:v>
                </c:pt>
                <c:pt idx="46">
                  <c:v>5.1999999999999998E-2</c:v>
                </c:pt>
                <c:pt idx="47">
                  <c:v>5.2400000000000002E-2</c:v>
                </c:pt>
                <c:pt idx="48">
                  <c:v>5.28E-2</c:v>
                </c:pt>
                <c:pt idx="49">
                  <c:v>5.3199999999999997E-2</c:v>
                </c:pt>
                <c:pt idx="50">
                  <c:v>5.3600000000000002E-2</c:v>
                </c:pt>
                <c:pt idx="51">
                  <c:v>5.3999999999999999E-2</c:v>
                </c:pt>
                <c:pt idx="52">
                  <c:v>5.4399999999999997E-2</c:v>
                </c:pt>
                <c:pt idx="53">
                  <c:v>5.4800000000000001E-2</c:v>
                </c:pt>
                <c:pt idx="54">
                  <c:v>5.5199999999999999E-2</c:v>
                </c:pt>
                <c:pt idx="55">
                  <c:v>5.5599999999999997E-2</c:v>
                </c:pt>
                <c:pt idx="56">
                  <c:v>5.6000000000000001E-2</c:v>
                </c:pt>
                <c:pt idx="57">
                  <c:v>5.6399999999999999E-2</c:v>
                </c:pt>
                <c:pt idx="58">
                  <c:v>5.6800000000000003E-2</c:v>
                </c:pt>
                <c:pt idx="59">
                  <c:v>5.7200000000000001E-2</c:v>
                </c:pt>
                <c:pt idx="60">
                  <c:v>5.7599999999999998E-2</c:v>
                </c:pt>
                <c:pt idx="61">
                  <c:v>5.8000000000000003E-2</c:v>
                </c:pt>
                <c:pt idx="62">
                  <c:v>5.8400000000000001E-2</c:v>
                </c:pt>
                <c:pt idx="63">
                  <c:v>5.8799999999999998E-2</c:v>
                </c:pt>
                <c:pt idx="64">
                  <c:v>5.9200000000000003E-2</c:v>
                </c:pt>
                <c:pt idx="65">
                  <c:v>5.96E-2</c:v>
                </c:pt>
                <c:pt idx="66">
                  <c:v>0.06</c:v>
                </c:pt>
                <c:pt idx="67">
                  <c:v>6.0400000000000002E-2</c:v>
                </c:pt>
                <c:pt idx="68">
                  <c:v>6.08E-2</c:v>
                </c:pt>
                <c:pt idx="69">
                  <c:v>6.1199999999999997E-2</c:v>
                </c:pt>
                <c:pt idx="70">
                  <c:v>6.1600000000000002E-2</c:v>
                </c:pt>
                <c:pt idx="71">
                  <c:v>6.2E-2</c:v>
                </c:pt>
                <c:pt idx="72">
                  <c:v>6.2399999999999997E-2</c:v>
                </c:pt>
                <c:pt idx="73">
                  <c:v>6.2799999999999995E-2</c:v>
                </c:pt>
                <c:pt idx="74">
                  <c:v>6.3200000000000006E-2</c:v>
                </c:pt>
                <c:pt idx="75">
                  <c:v>6.3600000000000004E-2</c:v>
                </c:pt>
                <c:pt idx="76">
                  <c:v>6.4000000000000001E-2</c:v>
                </c:pt>
                <c:pt idx="77">
                  <c:v>6.4399999999999999E-2</c:v>
                </c:pt>
                <c:pt idx="78">
                  <c:v>6.4799999999999996E-2</c:v>
                </c:pt>
                <c:pt idx="79">
                  <c:v>6.5199999999999994E-2</c:v>
                </c:pt>
                <c:pt idx="80">
                  <c:v>6.5600000000000006E-2</c:v>
                </c:pt>
                <c:pt idx="81">
                  <c:v>6.6000000000000003E-2</c:v>
                </c:pt>
                <c:pt idx="82">
                  <c:v>6.6400000000000001E-2</c:v>
                </c:pt>
                <c:pt idx="83">
                  <c:v>6.6799999999999998E-2</c:v>
                </c:pt>
                <c:pt idx="84">
                  <c:v>6.7199999999999996E-2</c:v>
                </c:pt>
                <c:pt idx="85">
                  <c:v>6.7599999999999993E-2</c:v>
                </c:pt>
                <c:pt idx="86">
                  <c:v>6.8000000000000005E-2</c:v>
                </c:pt>
                <c:pt idx="87">
                  <c:v>6.8400000000000002E-2</c:v>
                </c:pt>
                <c:pt idx="88">
                  <c:v>6.88E-2</c:v>
                </c:pt>
                <c:pt idx="89">
                  <c:v>6.9199999999999998E-2</c:v>
                </c:pt>
                <c:pt idx="90">
                  <c:v>6.9599999999999995E-2</c:v>
                </c:pt>
                <c:pt idx="91">
                  <c:v>7.0000000000000007E-2</c:v>
                </c:pt>
                <c:pt idx="92">
                  <c:v>7.0400000000000004E-2</c:v>
                </c:pt>
                <c:pt idx="93">
                  <c:v>7.0800000000000002E-2</c:v>
                </c:pt>
                <c:pt idx="94">
                  <c:v>7.1199999999999999E-2</c:v>
                </c:pt>
                <c:pt idx="95">
                  <c:v>7.1599999999999997E-2</c:v>
                </c:pt>
                <c:pt idx="96">
                  <c:v>7.1999999999999995E-2</c:v>
                </c:pt>
                <c:pt idx="97">
                  <c:v>7.2400000000000006E-2</c:v>
                </c:pt>
                <c:pt idx="98">
                  <c:v>7.2800000000000004E-2</c:v>
                </c:pt>
                <c:pt idx="99">
                  <c:v>7.3200000000000001E-2</c:v>
                </c:pt>
                <c:pt idx="100">
                  <c:v>7.3599999999999999E-2</c:v>
                </c:pt>
                <c:pt idx="101">
                  <c:v>7.3999999999999996E-2</c:v>
                </c:pt>
                <c:pt idx="102">
                  <c:v>7.4399999999999994E-2</c:v>
                </c:pt>
                <c:pt idx="103">
                  <c:v>7.4800000000000005E-2</c:v>
                </c:pt>
                <c:pt idx="104">
                  <c:v>7.5200000000000003E-2</c:v>
                </c:pt>
                <c:pt idx="105">
                  <c:v>7.5600000000000001E-2</c:v>
                </c:pt>
                <c:pt idx="106">
                  <c:v>7.5999999999999998E-2</c:v>
                </c:pt>
                <c:pt idx="107">
                  <c:v>7.6399999999999996E-2</c:v>
                </c:pt>
                <c:pt idx="108">
                  <c:v>7.6799999999999993E-2</c:v>
                </c:pt>
                <c:pt idx="109">
                  <c:v>7.7200000000000005E-2</c:v>
                </c:pt>
                <c:pt idx="110">
                  <c:v>7.7600000000000002E-2</c:v>
                </c:pt>
                <c:pt idx="111">
                  <c:v>7.8E-2</c:v>
                </c:pt>
                <c:pt idx="112">
                  <c:v>7.8399999999999997E-2</c:v>
                </c:pt>
                <c:pt idx="113">
                  <c:v>7.8799999999999995E-2</c:v>
                </c:pt>
                <c:pt idx="114">
                  <c:v>7.9200000000000007E-2</c:v>
                </c:pt>
                <c:pt idx="115">
                  <c:v>7.9600000000000004E-2</c:v>
                </c:pt>
                <c:pt idx="116">
                  <c:v>0.08</c:v>
                </c:pt>
                <c:pt idx="117">
                  <c:v>8.0399999999999999E-2</c:v>
                </c:pt>
                <c:pt idx="118">
                  <c:v>8.0799999999999997E-2</c:v>
                </c:pt>
                <c:pt idx="119">
                  <c:v>8.1199999999999994E-2</c:v>
                </c:pt>
                <c:pt idx="120">
                  <c:v>8.1600000000000006E-2</c:v>
                </c:pt>
                <c:pt idx="121">
                  <c:v>8.2000000000000003E-2</c:v>
                </c:pt>
                <c:pt idx="122">
                  <c:v>8.2400000000000001E-2</c:v>
                </c:pt>
                <c:pt idx="123">
                  <c:v>8.2799999999999999E-2</c:v>
                </c:pt>
                <c:pt idx="124">
                  <c:v>8.3199999999999996E-2</c:v>
                </c:pt>
                <c:pt idx="125">
                  <c:v>8.3599999999999994E-2</c:v>
                </c:pt>
                <c:pt idx="126">
                  <c:v>8.4000000000000005E-2</c:v>
                </c:pt>
                <c:pt idx="127">
                  <c:v>8.4400000000000003E-2</c:v>
                </c:pt>
                <c:pt idx="128">
                  <c:v>8.48E-2</c:v>
                </c:pt>
                <c:pt idx="129">
                  <c:v>8.5199999999999998E-2</c:v>
                </c:pt>
                <c:pt idx="130">
                  <c:v>8.5599999999999996E-2</c:v>
                </c:pt>
                <c:pt idx="131">
                  <c:v>8.5999999999999993E-2</c:v>
                </c:pt>
                <c:pt idx="132">
                  <c:v>8.6400000000000005E-2</c:v>
                </c:pt>
                <c:pt idx="133">
                  <c:v>8.6800000000000002E-2</c:v>
                </c:pt>
                <c:pt idx="134">
                  <c:v>8.72E-2</c:v>
                </c:pt>
                <c:pt idx="135">
                  <c:v>8.7599999999999997E-2</c:v>
                </c:pt>
                <c:pt idx="136">
                  <c:v>8.7999999999999995E-2</c:v>
                </c:pt>
                <c:pt idx="137">
                  <c:v>8.8400000000000006E-2</c:v>
                </c:pt>
                <c:pt idx="138">
                  <c:v>8.8800000000000004E-2</c:v>
                </c:pt>
                <c:pt idx="139">
                  <c:v>8.9200000000000002E-2</c:v>
                </c:pt>
                <c:pt idx="140">
                  <c:v>8.9599999999999999E-2</c:v>
                </c:pt>
                <c:pt idx="141">
                  <c:v>0.09</c:v>
                </c:pt>
                <c:pt idx="142">
                  <c:v>9.0399999999999994E-2</c:v>
                </c:pt>
                <c:pt idx="143">
                  <c:v>9.0800000000000006E-2</c:v>
                </c:pt>
                <c:pt idx="144">
                  <c:v>9.1200000000000003E-2</c:v>
                </c:pt>
                <c:pt idx="145">
                  <c:v>9.1600000000000001E-2</c:v>
                </c:pt>
                <c:pt idx="146">
                  <c:v>9.1999999999999998E-2</c:v>
                </c:pt>
                <c:pt idx="147">
                  <c:v>9.2399999999999996E-2</c:v>
                </c:pt>
                <c:pt idx="148">
                  <c:v>9.2799999999999994E-2</c:v>
                </c:pt>
                <c:pt idx="149">
                  <c:v>9.3200000000000005E-2</c:v>
                </c:pt>
                <c:pt idx="150">
                  <c:v>9.3600000000000003E-2</c:v>
                </c:pt>
                <c:pt idx="151">
                  <c:v>9.4E-2</c:v>
                </c:pt>
                <c:pt idx="152">
                  <c:v>9.4399999999999998E-2</c:v>
                </c:pt>
                <c:pt idx="153">
                  <c:v>9.4799999999999995E-2</c:v>
                </c:pt>
                <c:pt idx="154">
                  <c:v>9.5200000000000007E-2</c:v>
                </c:pt>
                <c:pt idx="155">
                  <c:v>9.5600000000000004E-2</c:v>
                </c:pt>
                <c:pt idx="156">
                  <c:v>9.6000000000000002E-2</c:v>
                </c:pt>
                <c:pt idx="157">
                  <c:v>9.64E-2</c:v>
                </c:pt>
                <c:pt idx="158">
                  <c:v>9.6799999999999997E-2</c:v>
                </c:pt>
                <c:pt idx="159">
                  <c:v>9.7199999999999995E-2</c:v>
                </c:pt>
                <c:pt idx="160">
                  <c:v>9.7600000000000006E-2</c:v>
                </c:pt>
                <c:pt idx="161">
                  <c:v>9.8000000000000004E-2</c:v>
                </c:pt>
                <c:pt idx="162">
                  <c:v>9.8400000000000001E-2</c:v>
                </c:pt>
                <c:pt idx="163">
                  <c:v>9.8799999999999999E-2</c:v>
                </c:pt>
                <c:pt idx="164">
                  <c:v>9.9199999999999997E-2</c:v>
                </c:pt>
                <c:pt idx="165">
                  <c:v>9.9599999999999994E-2</c:v>
                </c:pt>
                <c:pt idx="166">
                  <c:v>0.1</c:v>
                </c:pt>
                <c:pt idx="167">
                  <c:v>0.1004</c:v>
                </c:pt>
                <c:pt idx="168">
                  <c:v>0.1008</c:v>
                </c:pt>
                <c:pt idx="169">
                  <c:v>0.1012</c:v>
                </c:pt>
                <c:pt idx="170">
                  <c:v>0.1016</c:v>
                </c:pt>
                <c:pt idx="171">
                  <c:v>0.10199999999999999</c:v>
                </c:pt>
                <c:pt idx="172">
                  <c:v>0.1024</c:v>
                </c:pt>
                <c:pt idx="173">
                  <c:v>0.1028</c:v>
                </c:pt>
                <c:pt idx="174">
                  <c:v>0.1032</c:v>
                </c:pt>
                <c:pt idx="175">
                  <c:v>0.1036</c:v>
                </c:pt>
                <c:pt idx="176">
                  <c:v>0.104</c:v>
                </c:pt>
                <c:pt idx="177">
                  <c:v>0.10440000000000001</c:v>
                </c:pt>
                <c:pt idx="178">
                  <c:v>0.1048</c:v>
                </c:pt>
                <c:pt idx="179">
                  <c:v>0.1052</c:v>
                </c:pt>
                <c:pt idx="180">
                  <c:v>0.1056</c:v>
                </c:pt>
                <c:pt idx="181">
                  <c:v>0.106</c:v>
                </c:pt>
                <c:pt idx="182">
                  <c:v>0.10639999999999999</c:v>
                </c:pt>
                <c:pt idx="183">
                  <c:v>0.10680000000000001</c:v>
                </c:pt>
                <c:pt idx="184">
                  <c:v>0.1072</c:v>
                </c:pt>
                <c:pt idx="185">
                  <c:v>0.1076</c:v>
                </c:pt>
                <c:pt idx="186">
                  <c:v>0.108</c:v>
                </c:pt>
                <c:pt idx="187">
                  <c:v>0.1084</c:v>
                </c:pt>
                <c:pt idx="188">
                  <c:v>0.10879999999999999</c:v>
                </c:pt>
                <c:pt idx="189">
                  <c:v>0.10920000000000001</c:v>
                </c:pt>
                <c:pt idx="190">
                  <c:v>0.1096</c:v>
                </c:pt>
                <c:pt idx="191">
                  <c:v>0.11</c:v>
                </c:pt>
                <c:pt idx="192">
                  <c:v>0.1104</c:v>
                </c:pt>
                <c:pt idx="193">
                  <c:v>0.1108</c:v>
                </c:pt>
                <c:pt idx="194">
                  <c:v>0.11119999999999999</c:v>
                </c:pt>
                <c:pt idx="195">
                  <c:v>0.1116</c:v>
                </c:pt>
                <c:pt idx="196">
                  <c:v>0.112</c:v>
                </c:pt>
                <c:pt idx="197">
                  <c:v>0.1124</c:v>
                </c:pt>
                <c:pt idx="198">
                  <c:v>0.1128</c:v>
                </c:pt>
                <c:pt idx="199">
                  <c:v>0.1132</c:v>
                </c:pt>
                <c:pt idx="200">
                  <c:v>0.11360000000000001</c:v>
                </c:pt>
                <c:pt idx="201">
                  <c:v>0.114</c:v>
                </c:pt>
                <c:pt idx="202">
                  <c:v>0.1144</c:v>
                </c:pt>
                <c:pt idx="203">
                  <c:v>0.1148</c:v>
                </c:pt>
                <c:pt idx="204">
                  <c:v>0.1152</c:v>
                </c:pt>
                <c:pt idx="205">
                  <c:v>0.11559999999999999</c:v>
                </c:pt>
                <c:pt idx="206">
                  <c:v>0.11600000000000001</c:v>
                </c:pt>
                <c:pt idx="207">
                  <c:v>0.1164</c:v>
                </c:pt>
                <c:pt idx="208">
                  <c:v>0.1168</c:v>
                </c:pt>
                <c:pt idx="209">
                  <c:v>0.1172</c:v>
                </c:pt>
                <c:pt idx="210">
                  <c:v>0.1176</c:v>
                </c:pt>
                <c:pt idx="211">
                  <c:v>0.11799999999999999</c:v>
                </c:pt>
                <c:pt idx="212">
                  <c:v>0.11840000000000001</c:v>
                </c:pt>
                <c:pt idx="213">
                  <c:v>0.1188</c:v>
                </c:pt>
                <c:pt idx="214">
                  <c:v>0.1192</c:v>
                </c:pt>
                <c:pt idx="215">
                  <c:v>0.1196</c:v>
                </c:pt>
                <c:pt idx="216">
                  <c:v>0.12</c:v>
                </c:pt>
                <c:pt idx="217">
                  <c:v>0.12039999999999999</c:v>
                </c:pt>
                <c:pt idx="218">
                  <c:v>0.1208</c:v>
                </c:pt>
                <c:pt idx="219">
                  <c:v>0.1212</c:v>
                </c:pt>
                <c:pt idx="220">
                  <c:v>0.1216</c:v>
                </c:pt>
                <c:pt idx="221">
                  <c:v>0.122</c:v>
                </c:pt>
                <c:pt idx="222">
                  <c:v>0.12239999999999999</c:v>
                </c:pt>
                <c:pt idx="223">
                  <c:v>0.12280000000000001</c:v>
                </c:pt>
                <c:pt idx="224">
                  <c:v>0.1232</c:v>
                </c:pt>
                <c:pt idx="225">
                  <c:v>0.1236</c:v>
                </c:pt>
                <c:pt idx="226">
                  <c:v>0.124</c:v>
                </c:pt>
                <c:pt idx="227">
                  <c:v>0.1244</c:v>
                </c:pt>
                <c:pt idx="228">
                  <c:v>0.12479999999999999</c:v>
                </c:pt>
                <c:pt idx="229">
                  <c:v>0.12520000000000001</c:v>
                </c:pt>
                <c:pt idx="230">
                  <c:v>0.12559999999999999</c:v>
                </c:pt>
                <c:pt idx="231">
                  <c:v>0.126</c:v>
                </c:pt>
                <c:pt idx="232">
                  <c:v>0.12640000000000001</c:v>
                </c:pt>
                <c:pt idx="233">
                  <c:v>0.1268</c:v>
                </c:pt>
                <c:pt idx="234">
                  <c:v>0.12720000000000001</c:v>
                </c:pt>
                <c:pt idx="235">
                  <c:v>0.12759999999999999</c:v>
                </c:pt>
                <c:pt idx="236">
                  <c:v>0.128</c:v>
                </c:pt>
                <c:pt idx="237">
                  <c:v>0.12839999999999999</c:v>
                </c:pt>
                <c:pt idx="238">
                  <c:v>0.1288</c:v>
                </c:pt>
                <c:pt idx="239">
                  <c:v>0.12920000000000001</c:v>
                </c:pt>
                <c:pt idx="240">
                  <c:v>0.12959999999999999</c:v>
                </c:pt>
                <c:pt idx="241">
                  <c:v>0.13</c:v>
                </c:pt>
                <c:pt idx="242">
                  <c:v>0.13039999999999999</c:v>
                </c:pt>
                <c:pt idx="243">
                  <c:v>0.1308</c:v>
                </c:pt>
                <c:pt idx="244">
                  <c:v>0.13120000000000001</c:v>
                </c:pt>
                <c:pt idx="245">
                  <c:v>0.13159999999999999</c:v>
                </c:pt>
                <c:pt idx="246">
                  <c:v>0.13200000000000001</c:v>
                </c:pt>
                <c:pt idx="247">
                  <c:v>0.13239999999999999</c:v>
                </c:pt>
                <c:pt idx="248">
                  <c:v>0.1328</c:v>
                </c:pt>
                <c:pt idx="249">
                  <c:v>0.13320000000000001</c:v>
                </c:pt>
                <c:pt idx="250">
                  <c:v>0.1336</c:v>
                </c:pt>
                <c:pt idx="251">
                  <c:v>0.13400000000000001</c:v>
                </c:pt>
                <c:pt idx="252">
                  <c:v>0.13439999999999999</c:v>
                </c:pt>
                <c:pt idx="253">
                  <c:v>0.1348</c:v>
                </c:pt>
                <c:pt idx="254">
                  <c:v>0.13519999999999999</c:v>
                </c:pt>
                <c:pt idx="255">
                  <c:v>0.1356</c:v>
                </c:pt>
                <c:pt idx="256">
                  <c:v>0.13600000000000001</c:v>
                </c:pt>
                <c:pt idx="257">
                  <c:v>0.13639999999999999</c:v>
                </c:pt>
                <c:pt idx="258">
                  <c:v>0.1368</c:v>
                </c:pt>
                <c:pt idx="259">
                  <c:v>0.13719999999999999</c:v>
                </c:pt>
                <c:pt idx="260">
                  <c:v>0.1376</c:v>
                </c:pt>
                <c:pt idx="261">
                  <c:v>0.13800000000000001</c:v>
                </c:pt>
                <c:pt idx="262">
                  <c:v>0.1384</c:v>
                </c:pt>
                <c:pt idx="263">
                  <c:v>0.13880000000000001</c:v>
                </c:pt>
                <c:pt idx="264">
                  <c:v>0.13919999999999999</c:v>
                </c:pt>
                <c:pt idx="265">
                  <c:v>0.1396</c:v>
                </c:pt>
                <c:pt idx="266">
                  <c:v>0.14000000000000001</c:v>
                </c:pt>
                <c:pt idx="267">
                  <c:v>0.1404</c:v>
                </c:pt>
                <c:pt idx="268">
                  <c:v>0.14080000000000001</c:v>
                </c:pt>
                <c:pt idx="269">
                  <c:v>0.14119999999999999</c:v>
                </c:pt>
                <c:pt idx="270">
                  <c:v>0.1416</c:v>
                </c:pt>
                <c:pt idx="271">
                  <c:v>0.14199999999999999</c:v>
                </c:pt>
                <c:pt idx="272">
                  <c:v>0.1424</c:v>
                </c:pt>
                <c:pt idx="273">
                  <c:v>0.14280000000000001</c:v>
                </c:pt>
                <c:pt idx="274">
                  <c:v>0.14319999999999999</c:v>
                </c:pt>
                <c:pt idx="275">
                  <c:v>0.14360000000000001</c:v>
                </c:pt>
                <c:pt idx="276">
                  <c:v>0.14399999999999999</c:v>
                </c:pt>
                <c:pt idx="277">
                  <c:v>0.1444</c:v>
                </c:pt>
                <c:pt idx="278">
                  <c:v>0.14480000000000001</c:v>
                </c:pt>
                <c:pt idx="279">
                  <c:v>0.1452</c:v>
                </c:pt>
                <c:pt idx="280">
                  <c:v>0.14560000000000001</c:v>
                </c:pt>
                <c:pt idx="281">
                  <c:v>0.14599999999999999</c:v>
                </c:pt>
                <c:pt idx="282">
                  <c:v>0.1464</c:v>
                </c:pt>
                <c:pt idx="283">
                  <c:v>0.14680000000000001</c:v>
                </c:pt>
                <c:pt idx="284">
                  <c:v>0.1472</c:v>
                </c:pt>
                <c:pt idx="285">
                  <c:v>0.14760000000000001</c:v>
                </c:pt>
                <c:pt idx="286">
                  <c:v>0.14799999999999999</c:v>
                </c:pt>
                <c:pt idx="287">
                  <c:v>0.1484</c:v>
                </c:pt>
                <c:pt idx="288">
                  <c:v>0.14879999999999999</c:v>
                </c:pt>
                <c:pt idx="289">
                  <c:v>0.1492</c:v>
                </c:pt>
                <c:pt idx="290">
                  <c:v>0.14960000000000001</c:v>
                </c:pt>
                <c:pt idx="291">
                  <c:v>0.15</c:v>
                </c:pt>
                <c:pt idx="292">
                  <c:v>0.15040000000000001</c:v>
                </c:pt>
                <c:pt idx="293">
                  <c:v>0.15079999999999999</c:v>
                </c:pt>
                <c:pt idx="294">
                  <c:v>0.1512</c:v>
                </c:pt>
                <c:pt idx="295">
                  <c:v>0.15160000000000001</c:v>
                </c:pt>
                <c:pt idx="296">
                  <c:v>0.152</c:v>
                </c:pt>
                <c:pt idx="297">
                  <c:v>0.15240000000000001</c:v>
                </c:pt>
                <c:pt idx="298">
                  <c:v>0.15279999999999999</c:v>
                </c:pt>
                <c:pt idx="299">
                  <c:v>0.1532</c:v>
                </c:pt>
                <c:pt idx="300">
                  <c:v>0.15359999999999999</c:v>
                </c:pt>
                <c:pt idx="301">
                  <c:v>0.154</c:v>
                </c:pt>
                <c:pt idx="302">
                  <c:v>0.15440000000000001</c:v>
                </c:pt>
                <c:pt idx="303">
                  <c:v>0.15479999999999999</c:v>
                </c:pt>
                <c:pt idx="304">
                  <c:v>0.1552</c:v>
                </c:pt>
                <c:pt idx="305">
                  <c:v>0.15559999999999999</c:v>
                </c:pt>
                <c:pt idx="306">
                  <c:v>0.156</c:v>
                </c:pt>
                <c:pt idx="307">
                  <c:v>0.15640000000000001</c:v>
                </c:pt>
                <c:pt idx="308">
                  <c:v>0.15679999999999999</c:v>
                </c:pt>
                <c:pt idx="309">
                  <c:v>0.15720000000000001</c:v>
                </c:pt>
                <c:pt idx="310">
                  <c:v>0.15759999999999999</c:v>
                </c:pt>
                <c:pt idx="311">
                  <c:v>0.158</c:v>
                </c:pt>
                <c:pt idx="312">
                  <c:v>0.15840000000000001</c:v>
                </c:pt>
                <c:pt idx="313">
                  <c:v>0.1588</c:v>
                </c:pt>
                <c:pt idx="314">
                  <c:v>0.15920000000000001</c:v>
                </c:pt>
              </c:numCache>
            </c:numRef>
          </c:xVal>
          <c:yVal>
            <c:numRef>
              <c:f>CourbeVitesse!$J$86:$J$400</c:f>
              <c:numCache>
                <c:formatCode>General</c:formatCode>
                <c:ptCount val="3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2.5094036807226121E-6</c:v>
                </c:pt>
                <c:pt idx="51">
                  <c:v>5.1490389433071355E-6</c:v>
                </c:pt>
                <c:pt idx="52">
                  <c:v>7.7683732341641602E-6</c:v>
                </c:pt>
                <c:pt idx="53">
                  <c:v>1.0357058147092766E-5</c:v>
                </c:pt>
                <c:pt idx="54">
                  <c:v>1.2904858373227552E-5</c:v>
                </c:pt>
                <c:pt idx="55">
                  <c:v>1.5401708249706418E-5</c:v>
                </c:pt>
                <c:pt idx="56">
                  <c:v>1.7837796582672206E-5</c:v>
                </c:pt>
                <c:pt idx="57">
                  <c:v>2.0203481824271046E-5</c:v>
                </c:pt>
                <c:pt idx="58">
                  <c:v>2.2489433444321773E-5</c:v>
                </c:pt>
                <c:pt idx="59">
                  <c:v>2.468663193031594E-5</c:v>
                </c:pt>
                <c:pt idx="60">
                  <c:v>2.6786397061751673E-5</c:v>
                </c:pt>
                <c:pt idx="61">
                  <c:v>2.8780444458801454E-5</c:v>
                </c:pt>
                <c:pt idx="62">
                  <c:v>3.0660942130979881E-5</c:v>
                </c:pt>
                <c:pt idx="63">
                  <c:v>3.2420397379808155E-5</c:v>
                </c:pt>
                <c:pt idx="64">
                  <c:v>3.4051911267818985E-5</c:v>
                </c:pt>
                <c:pt idx="65">
                  <c:v>3.5549037246887196E-5</c:v>
                </c:pt>
                <c:pt idx="66">
                  <c:v>3.6905894255565282E-5</c:v>
                </c:pt>
                <c:pt idx="67">
                  <c:v>3.8117081896081728E-5</c:v>
                </c:pt>
                <c:pt idx="68">
                  <c:v>3.9177821806010397E-5</c:v>
                </c:pt>
                <c:pt idx="69">
                  <c:v>4.0083957658270605E-5</c:v>
                </c:pt>
                <c:pt idx="70">
                  <c:v>4.0831898612459294E-5</c:v>
                </c:pt>
                <c:pt idx="71">
                  <c:v>4.1418704137852723E-5</c:v>
                </c:pt>
                <c:pt idx="72">
                  <c:v>4.184205573907252E-5</c:v>
                </c:pt>
                <c:pt idx="73">
                  <c:v>4.2100256956085763E-5</c:v>
                </c:pt>
                <c:pt idx="74">
                  <c:v>4.2192318187206555E-5</c:v>
                </c:pt>
                <c:pt idx="75">
                  <c:v>4.211784359176055E-5</c:v>
                </c:pt>
                <c:pt idx="76">
                  <c:v>4.1877172461754349E-5</c:v>
                </c:pt>
                <c:pt idx="77">
                  <c:v>4.1471237850206053E-5</c:v>
                </c:pt>
                <c:pt idx="78">
                  <c:v>4.0901623119813072E-5</c:v>
                </c:pt>
                <c:pt idx="79">
                  <c:v>4.0170590217285991E-5</c:v>
                </c:pt>
                <c:pt idx="80">
                  <c:v>3.9281023124680812E-5</c:v>
                </c:pt>
                <c:pt idx="81">
                  <c:v>3.8236427859398936E-5</c:v>
                </c:pt>
                <c:pt idx="82">
                  <c:v>3.7040932474187191E-5</c:v>
                </c:pt>
                <c:pt idx="83">
                  <c:v>3.56992587828039E-5</c:v>
                </c:pt>
                <c:pt idx="84">
                  <c:v>3.4216665811351195E-5</c:v>
                </c:pt>
                <c:pt idx="85">
                  <c:v>3.2599062895610463E-5</c:v>
                </c:pt>
                <c:pt idx="86">
                  <c:v>3.0852811760705227E-5</c:v>
                </c:pt>
                <c:pt idx="87">
                  <c:v>2.8984783069768892E-5</c:v>
                </c:pt>
                <c:pt idx="88">
                  <c:v>2.7002384698278627E-5</c:v>
                </c:pt>
                <c:pt idx="89">
                  <c:v>2.4913392088052052E-5</c:v>
                </c:pt>
                <c:pt idx="90">
                  <c:v>2.2726117893250581E-5</c:v>
                </c:pt>
                <c:pt idx="91">
                  <c:v>2.0449129237040537E-5</c:v>
                </c:pt>
                <c:pt idx="92">
                  <c:v>1.8091417357596508E-5</c:v>
                </c:pt>
                <c:pt idx="93">
                  <c:v>1.5662341059433537E-5</c:v>
                </c:pt>
                <c:pt idx="94">
                  <c:v>1.3171428793069953E-5</c:v>
                </c:pt>
                <c:pt idx="95">
                  <c:v>1.0628548301030688E-5</c:v>
                </c:pt>
                <c:pt idx="96">
                  <c:v>8.0437369718439592E-6</c:v>
                </c:pt>
                <c:pt idx="97">
                  <c:v>5.427145291373518E-6</c:v>
                </c:pt>
                <c:pt idx="98">
                  <c:v>2.7891499401541689E-6</c:v>
                </c:pt>
                <c:pt idx="99">
                  <c:v>1.4015587305460143E-7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2.5094036807226121E-6</c:v>
                </c:pt>
                <c:pt idx="151">
                  <c:v>5.1490389433071355E-6</c:v>
                </c:pt>
                <c:pt idx="152">
                  <c:v>7.7683732341641602E-6</c:v>
                </c:pt>
                <c:pt idx="153">
                  <c:v>1.0357058147092766E-5</c:v>
                </c:pt>
                <c:pt idx="154">
                  <c:v>1.2904858373227552E-5</c:v>
                </c:pt>
                <c:pt idx="155">
                  <c:v>1.5401708249706418E-5</c:v>
                </c:pt>
                <c:pt idx="156">
                  <c:v>1.7837796582672206E-5</c:v>
                </c:pt>
                <c:pt idx="157">
                  <c:v>2.0203481824271046E-5</c:v>
                </c:pt>
                <c:pt idx="158">
                  <c:v>2.2489433444321773E-5</c:v>
                </c:pt>
                <c:pt idx="159">
                  <c:v>2.468663193031594E-5</c:v>
                </c:pt>
                <c:pt idx="160">
                  <c:v>2.6786397061751673E-5</c:v>
                </c:pt>
                <c:pt idx="161">
                  <c:v>2.8780444458801454E-5</c:v>
                </c:pt>
                <c:pt idx="162">
                  <c:v>3.0660942130979881E-5</c:v>
                </c:pt>
                <c:pt idx="163">
                  <c:v>3.2420397379808155E-5</c:v>
                </c:pt>
                <c:pt idx="164">
                  <c:v>3.4051911267818985E-5</c:v>
                </c:pt>
                <c:pt idx="165">
                  <c:v>3.5549037246887196E-5</c:v>
                </c:pt>
                <c:pt idx="166">
                  <c:v>3.6905894255565282E-5</c:v>
                </c:pt>
                <c:pt idx="167">
                  <c:v>3.8117081896081728E-5</c:v>
                </c:pt>
                <c:pt idx="168">
                  <c:v>3.9177821806010397E-5</c:v>
                </c:pt>
                <c:pt idx="169">
                  <c:v>4.0083957658270605E-5</c:v>
                </c:pt>
                <c:pt idx="170">
                  <c:v>4.0831898612459294E-5</c:v>
                </c:pt>
                <c:pt idx="171">
                  <c:v>4.1418704137852723E-5</c:v>
                </c:pt>
                <c:pt idx="172">
                  <c:v>4.184205573907252E-5</c:v>
                </c:pt>
                <c:pt idx="173">
                  <c:v>4.2100256956085763E-5</c:v>
                </c:pt>
                <c:pt idx="174">
                  <c:v>4.2192318187206555E-5</c:v>
                </c:pt>
                <c:pt idx="175">
                  <c:v>4.211784359176055E-5</c:v>
                </c:pt>
                <c:pt idx="176">
                  <c:v>4.1877172461754349E-5</c:v>
                </c:pt>
                <c:pt idx="177">
                  <c:v>4.1471237850206053E-5</c:v>
                </c:pt>
                <c:pt idx="178">
                  <c:v>4.0901623119813072E-5</c:v>
                </c:pt>
                <c:pt idx="179">
                  <c:v>4.0170590217285991E-5</c:v>
                </c:pt>
                <c:pt idx="180">
                  <c:v>3.9281023124680812E-5</c:v>
                </c:pt>
                <c:pt idx="181">
                  <c:v>3.8236427859398936E-5</c:v>
                </c:pt>
                <c:pt idx="182">
                  <c:v>3.7040932474187191E-5</c:v>
                </c:pt>
                <c:pt idx="183">
                  <c:v>3.56992587828039E-5</c:v>
                </c:pt>
                <c:pt idx="184">
                  <c:v>3.4216665811351195E-5</c:v>
                </c:pt>
                <c:pt idx="185">
                  <c:v>3.2599062895610463E-5</c:v>
                </c:pt>
                <c:pt idx="186">
                  <c:v>3.0852811760705227E-5</c:v>
                </c:pt>
                <c:pt idx="187">
                  <c:v>2.8984783069768892E-5</c:v>
                </c:pt>
                <c:pt idx="188">
                  <c:v>2.7002384698278627E-5</c:v>
                </c:pt>
                <c:pt idx="189">
                  <c:v>2.4913392088052052E-5</c:v>
                </c:pt>
                <c:pt idx="190">
                  <c:v>2.2726117893250581E-5</c:v>
                </c:pt>
                <c:pt idx="191">
                  <c:v>2.0449129237040537E-5</c:v>
                </c:pt>
                <c:pt idx="192">
                  <c:v>1.8091417357596508E-5</c:v>
                </c:pt>
                <c:pt idx="193">
                  <c:v>1.5662341059433537E-5</c:v>
                </c:pt>
                <c:pt idx="194">
                  <c:v>1.3171428793069953E-5</c:v>
                </c:pt>
                <c:pt idx="195">
                  <c:v>1.0628548301030688E-5</c:v>
                </c:pt>
                <c:pt idx="196">
                  <c:v>8.0437369718439592E-6</c:v>
                </c:pt>
                <c:pt idx="197">
                  <c:v>5.427145291373518E-6</c:v>
                </c:pt>
                <c:pt idx="198">
                  <c:v>2.7891499401541689E-6</c:v>
                </c:pt>
                <c:pt idx="199">
                  <c:v>1.4015587305460143E-7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2.5094036807226121E-6</c:v>
                </c:pt>
                <c:pt idx="251">
                  <c:v>5.1490389433071355E-6</c:v>
                </c:pt>
                <c:pt idx="252">
                  <c:v>7.7683732341641602E-6</c:v>
                </c:pt>
                <c:pt idx="253">
                  <c:v>1.0357058147092766E-5</c:v>
                </c:pt>
                <c:pt idx="254">
                  <c:v>1.2904858373227552E-5</c:v>
                </c:pt>
                <c:pt idx="255">
                  <c:v>1.5401708249706418E-5</c:v>
                </c:pt>
                <c:pt idx="256">
                  <c:v>1.7837796582672206E-5</c:v>
                </c:pt>
                <c:pt idx="257">
                  <c:v>2.0203481824271046E-5</c:v>
                </c:pt>
                <c:pt idx="258">
                  <c:v>2.2489433444321773E-5</c:v>
                </c:pt>
                <c:pt idx="259">
                  <c:v>2.468663193031594E-5</c:v>
                </c:pt>
                <c:pt idx="260">
                  <c:v>2.6786397061751673E-5</c:v>
                </c:pt>
                <c:pt idx="261">
                  <c:v>2.8780444458801454E-5</c:v>
                </c:pt>
                <c:pt idx="262">
                  <c:v>3.0660942130979881E-5</c:v>
                </c:pt>
                <c:pt idx="263">
                  <c:v>3.2420397379808155E-5</c:v>
                </c:pt>
                <c:pt idx="264">
                  <c:v>3.4051911267818985E-5</c:v>
                </c:pt>
                <c:pt idx="265">
                  <c:v>3.5549037246887196E-5</c:v>
                </c:pt>
                <c:pt idx="266">
                  <c:v>3.6905894255565282E-5</c:v>
                </c:pt>
                <c:pt idx="267">
                  <c:v>3.8117081896081728E-5</c:v>
                </c:pt>
                <c:pt idx="268">
                  <c:v>3.9177821806010397E-5</c:v>
                </c:pt>
                <c:pt idx="269">
                  <c:v>4.0083957658270605E-5</c:v>
                </c:pt>
                <c:pt idx="270">
                  <c:v>4.0831898612459294E-5</c:v>
                </c:pt>
                <c:pt idx="271">
                  <c:v>4.1418704137852723E-5</c:v>
                </c:pt>
                <c:pt idx="272">
                  <c:v>4.184205573907252E-5</c:v>
                </c:pt>
                <c:pt idx="273">
                  <c:v>4.2100256956085763E-5</c:v>
                </c:pt>
                <c:pt idx="274">
                  <c:v>4.2192318187206555E-5</c:v>
                </c:pt>
                <c:pt idx="275">
                  <c:v>4.211784359176055E-5</c:v>
                </c:pt>
                <c:pt idx="276">
                  <c:v>4.1877172461754349E-5</c:v>
                </c:pt>
                <c:pt idx="277">
                  <c:v>4.1471237850206053E-5</c:v>
                </c:pt>
                <c:pt idx="278">
                  <c:v>4.0901623119813072E-5</c:v>
                </c:pt>
                <c:pt idx="279">
                  <c:v>4.0170590217285991E-5</c:v>
                </c:pt>
                <c:pt idx="280">
                  <c:v>3.9281023124680812E-5</c:v>
                </c:pt>
                <c:pt idx="281">
                  <c:v>3.8236427859398936E-5</c:v>
                </c:pt>
                <c:pt idx="282">
                  <c:v>3.7040932474187191E-5</c:v>
                </c:pt>
                <c:pt idx="283">
                  <c:v>3.56992587828039E-5</c:v>
                </c:pt>
                <c:pt idx="284">
                  <c:v>3.4216665811351195E-5</c:v>
                </c:pt>
                <c:pt idx="285">
                  <c:v>3.2599062895610463E-5</c:v>
                </c:pt>
                <c:pt idx="286">
                  <c:v>3.0852811760705227E-5</c:v>
                </c:pt>
                <c:pt idx="287">
                  <c:v>2.8984783069768892E-5</c:v>
                </c:pt>
                <c:pt idx="288">
                  <c:v>2.7002384698278627E-5</c:v>
                </c:pt>
                <c:pt idx="289">
                  <c:v>2.4913392088052052E-5</c:v>
                </c:pt>
                <c:pt idx="290">
                  <c:v>2.2726117893250581E-5</c:v>
                </c:pt>
                <c:pt idx="291">
                  <c:v>2.0449129237040537E-5</c:v>
                </c:pt>
                <c:pt idx="292">
                  <c:v>1.8091417357596508E-5</c:v>
                </c:pt>
                <c:pt idx="293">
                  <c:v>1.5662341059433537E-5</c:v>
                </c:pt>
                <c:pt idx="294">
                  <c:v>1.3171428793069953E-5</c:v>
                </c:pt>
                <c:pt idx="295">
                  <c:v>1.0628548301030688E-5</c:v>
                </c:pt>
                <c:pt idx="296">
                  <c:v>8.0437369718439592E-6</c:v>
                </c:pt>
                <c:pt idx="297">
                  <c:v>5.427145291373518E-6</c:v>
                </c:pt>
                <c:pt idx="298">
                  <c:v>2.7891499401541689E-6</c:v>
                </c:pt>
                <c:pt idx="299">
                  <c:v>1.4015587305460143E-7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</c:numCache>
            </c:numRef>
          </c:yVal>
          <c:smooth val="1"/>
        </c:ser>
        <c:axId val="138166656"/>
        <c:axId val="138168576"/>
      </c:scatterChart>
      <c:valAx>
        <c:axId val="138166656"/>
        <c:scaling>
          <c:orientation val="minMax"/>
          <c:max val="0.16"/>
          <c:min val="3.0000000000000002E-2"/>
        </c:scaling>
        <c:axPos val="b"/>
        <c:numFmt formatCode="General" sourceLinked="1"/>
        <c:tickLblPos val="nextTo"/>
        <c:crossAx val="138168576"/>
        <c:crosses val="autoZero"/>
        <c:crossBetween val="midCat"/>
      </c:valAx>
      <c:valAx>
        <c:axId val="138168576"/>
        <c:scaling>
          <c:orientation val="minMax"/>
        </c:scaling>
        <c:axPos val="l"/>
        <c:majorGridlines/>
        <c:numFmt formatCode="General" sourceLinked="1"/>
        <c:tickLblPos val="nextTo"/>
        <c:crossAx val="13816665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/>
            </a:pPr>
            <a:r>
              <a:rPr lang="en-US" dirty="0" err="1"/>
              <a:t>Débit</a:t>
            </a:r>
            <a:r>
              <a:rPr lang="en-US" dirty="0"/>
              <a:t> total </a:t>
            </a:r>
            <a:r>
              <a:rPr lang="en-US" dirty="0" err="1" smtClean="0"/>
              <a:t>instantané</a:t>
            </a:r>
            <a:r>
              <a:rPr lang="en-US" dirty="0" smtClean="0"/>
              <a:t> (m3/s)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CourbeVitesse!$K$1</c:f>
              <c:strCache>
                <c:ptCount val="1"/>
                <c:pt idx="0">
                  <c:v>Débit total instantané</c:v>
                </c:pt>
              </c:strCache>
            </c:strRef>
          </c:tx>
          <c:marker>
            <c:symbol val="none"/>
          </c:marker>
          <c:xVal>
            <c:strRef>
              <c:f>CourbeVitesse!$A$2:$A$1084</c:f>
              <c:strCache>
                <c:ptCount val="1004"/>
                <c:pt idx="0">
                  <c:v>0</c:v>
                </c:pt>
                <c:pt idx="1">
                  <c:v>0,0004</c:v>
                </c:pt>
                <c:pt idx="2">
                  <c:v>0,0008</c:v>
                </c:pt>
                <c:pt idx="3">
                  <c:v>0,0012</c:v>
                </c:pt>
                <c:pt idx="4">
                  <c:v>0,0016</c:v>
                </c:pt>
                <c:pt idx="5">
                  <c:v>0,002</c:v>
                </c:pt>
                <c:pt idx="6">
                  <c:v>0,0024</c:v>
                </c:pt>
                <c:pt idx="7">
                  <c:v>0,0028</c:v>
                </c:pt>
                <c:pt idx="8">
                  <c:v>0,0032</c:v>
                </c:pt>
                <c:pt idx="9">
                  <c:v>0,0036</c:v>
                </c:pt>
                <c:pt idx="10">
                  <c:v>0,004</c:v>
                </c:pt>
                <c:pt idx="11">
                  <c:v>0,0044</c:v>
                </c:pt>
                <c:pt idx="12">
                  <c:v>0,0048</c:v>
                </c:pt>
                <c:pt idx="13">
                  <c:v>0,0052</c:v>
                </c:pt>
                <c:pt idx="14">
                  <c:v>0,0056</c:v>
                </c:pt>
                <c:pt idx="15">
                  <c:v>0,006</c:v>
                </c:pt>
                <c:pt idx="16">
                  <c:v>0,0064</c:v>
                </c:pt>
                <c:pt idx="17">
                  <c:v>0,0068</c:v>
                </c:pt>
                <c:pt idx="18">
                  <c:v>0,0072</c:v>
                </c:pt>
                <c:pt idx="19">
                  <c:v>0,0076</c:v>
                </c:pt>
                <c:pt idx="20">
                  <c:v>0,008</c:v>
                </c:pt>
                <c:pt idx="21">
                  <c:v>0,0084</c:v>
                </c:pt>
                <c:pt idx="22">
                  <c:v>0,0088</c:v>
                </c:pt>
                <c:pt idx="23">
                  <c:v>0,0092</c:v>
                </c:pt>
                <c:pt idx="24">
                  <c:v>0,0096</c:v>
                </c:pt>
                <c:pt idx="25">
                  <c:v>0,01</c:v>
                </c:pt>
                <c:pt idx="26">
                  <c:v>0,0104</c:v>
                </c:pt>
                <c:pt idx="27">
                  <c:v>0,0108</c:v>
                </c:pt>
                <c:pt idx="28">
                  <c:v>0,0112</c:v>
                </c:pt>
                <c:pt idx="29">
                  <c:v>0,0116</c:v>
                </c:pt>
                <c:pt idx="30">
                  <c:v>0,012</c:v>
                </c:pt>
                <c:pt idx="31">
                  <c:v>0,0124</c:v>
                </c:pt>
                <c:pt idx="32">
                  <c:v>0,0128</c:v>
                </c:pt>
                <c:pt idx="33">
                  <c:v>0,0132</c:v>
                </c:pt>
                <c:pt idx="34">
                  <c:v>0,0136</c:v>
                </c:pt>
                <c:pt idx="35">
                  <c:v>0,014</c:v>
                </c:pt>
                <c:pt idx="36">
                  <c:v>0,0144</c:v>
                </c:pt>
                <c:pt idx="37">
                  <c:v>0,0148</c:v>
                </c:pt>
                <c:pt idx="38">
                  <c:v>0,0152</c:v>
                </c:pt>
                <c:pt idx="39">
                  <c:v>0,0156</c:v>
                </c:pt>
                <c:pt idx="40">
                  <c:v>0,016</c:v>
                </c:pt>
                <c:pt idx="41">
                  <c:v>0,0164</c:v>
                </c:pt>
                <c:pt idx="42">
                  <c:v>0,0168</c:v>
                </c:pt>
                <c:pt idx="43">
                  <c:v>0,0172</c:v>
                </c:pt>
                <c:pt idx="44">
                  <c:v>0,0176</c:v>
                </c:pt>
                <c:pt idx="45">
                  <c:v>0,018</c:v>
                </c:pt>
                <c:pt idx="46">
                  <c:v>0,0184</c:v>
                </c:pt>
                <c:pt idx="47">
                  <c:v>0,0188</c:v>
                </c:pt>
                <c:pt idx="48">
                  <c:v>0,0192</c:v>
                </c:pt>
                <c:pt idx="49">
                  <c:v>0,0196</c:v>
                </c:pt>
                <c:pt idx="50">
                  <c:v>0,02</c:v>
                </c:pt>
                <c:pt idx="51">
                  <c:v>0,0204</c:v>
                </c:pt>
                <c:pt idx="52">
                  <c:v>0,0208</c:v>
                </c:pt>
                <c:pt idx="53">
                  <c:v>0,0212</c:v>
                </c:pt>
                <c:pt idx="54">
                  <c:v>0,0216</c:v>
                </c:pt>
                <c:pt idx="55">
                  <c:v>0,022</c:v>
                </c:pt>
                <c:pt idx="56">
                  <c:v>0,0224</c:v>
                </c:pt>
                <c:pt idx="57">
                  <c:v>0,0228</c:v>
                </c:pt>
                <c:pt idx="58">
                  <c:v>0,0232</c:v>
                </c:pt>
                <c:pt idx="59">
                  <c:v>0,0236</c:v>
                </c:pt>
                <c:pt idx="60">
                  <c:v>0,024</c:v>
                </c:pt>
                <c:pt idx="61">
                  <c:v>0,0244</c:v>
                </c:pt>
                <c:pt idx="62">
                  <c:v>0,0248</c:v>
                </c:pt>
                <c:pt idx="63">
                  <c:v>0,0252</c:v>
                </c:pt>
                <c:pt idx="64">
                  <c:v>0,0256</c:v>
                </c:pt>
                <c:pt idx="65">
                  <c:v>0,026</c:v>
                </c:pt>
                <c:pt idx="66">
                  <c:v>0,0264</c:v>
                </c:pt>
                <c:pt idx="67">
                  <c:v>0,0268</c:v>
                </c:pt>
                <c:pt idx="68">
                  <c:v>0,0272</c:v>
                </c:pt>
                <c:pt idx="69">
                  <c:v>0,0276</c:v>
                </c:pt>
                <c:pt idx="70">
                  <c:v>0,028</c:v>
                </c:pt>
                <c:pt idx="71">
                  <c:v>0,0284</c:v>
                </c:pt>
                <c:pt idx="72">
                  <c:v>0,0288</c:v>
                </c:pt>
                <c:pt idx="73">
                  <c:v>0,0292</c:v>
                </c:pt>
                <c:pt idx="74">
                  <c:v>0,0296</c:v>
                </c:pt>
                <c:pt idx="75">
                  <c:v>0,03</c:v>
                </c:pt>
                <c:pt idx="76">
                  <c:v>0,0304</c:v>
                </c:pt>
                <c:pt idx="77">
                  <c:v>0,0308</c:v>
                </c:pt>
                <c:pt idx="78">
                  <c:v>0,0312</c:v>
                </c:pt>
                <c:pt idx="79">
                  <c:v>0,0316</c:v>
                </c:pt>
                <c:pt idx="80">
                  <c:v>0,032</c:v>
                </c:pt>
                <c:pt idx="81">
                  <c:v>0,0324</c:v>
                </c:pt>
                <c:pt idx="82">
                  <c:v>0,0328</c:v>
                </c:pt>
                <c:pt idx="83">
                  <c:v>0,0332</c:v>
                </c:pt>
                <c:pt idx="84">
                  <c:v>0,0336</c:v>
                </c:pt>
                <c:pt idx="85">
                  <c:v>0,034</c:v>
                </c:pt>
                <c:pt idx="86">
                  <c:v>0,0344</c:v>
                </c:pt>
                <c:pt idx="87">
                  <c:v>0,0348</c:v>
                </c:pt>
                <c:pt idx="88">
                  <c:v>0,0352</c:v>
                </c:pt>
                <c:pt idx="89">
                  <c:v>0,0356</c:v>
                </c:pt>
                <c:pt idx="90">
                  <c:v>0,036</c:v>
                </c:pt>
                <c:pt idx="91">
                  <c:v>0,0364</c:v>
                </c:pt>
                <c:pt idx="92">
                  <c:v>0,0368</c:v>
                </c:pt>
                <c:pt idx="93">
                  <c:v>0,0372</c:v>
                </c:pt>
                <c:pt idx="94">
                  <c:v>0,0376</c:v>
                </c:pt>
                <c:pt idx="95">
                  <c:v>0,038</c:v>
                </c:pt>
                <c:pt idx="96">
                  <c:v>0,0384</c:v>
                </c:pt>
                <c:pt idx="97">
                  <c:v>0,0388</c:v>
                </c:pt>
                <c:pt idx="98">
                  <c:v>0,0392</c:v>
                </c:pt>
                <c:pt idx="99">
                  <c:v>0,0396</c:v>
                </c:pt>
                <c:pt idx="100">
                  <c:v>0,04</c:v>
                </c:pt>
                <c:pt idx="101">
                  <c:v>0,0404</c:v>
                </c:pt>
                <c:pt idx="102">
                  <c:v>0,0408</c:v>
                </c:pt>
                <c:pt idx="103">
                  <c:v>0,0412</c:v>
                </c:pt>
                <c:pt idx="104">
                  <c:v>0,0416</c:v>
                </c:pt>
                <c:pt idx="105">
                  <c:v>0,042</c:v>
                </c:pt>
                <c:pt idx="106">
                  <c:v>0,0424</c:v>
                </c:pt>
                <c:pt idx="107">
                  <c:v>0,0428</c:v>
                </c:pt>
                <c:pt idx="108">
                  <c:v>0,0432</c:v>
                </c:pt>
                <c:pt idx="109">
                  <c:v>0,0436</c:v>
                </c:pt>
                <c:pt idx="110">
                  <c:v>0,044</c:v>
                </c:pt>
                <c:pt idx="111">
                  <c:v>0,0444</c:v>
                </c:pt>
                <c:pt idx="112">
                  <c:v>0,0448</c:v>
                </c:pt>
                <c:pt idx="113">
                  <c:v>0,0452</c:v>
                </c:pt>
                <c:pt idx="114">
                  <c:v>0,0456</c:v>
                </c:pt>
                <c:pt idx="115">
                  <c:v>0,046</c:v>
                </c:pt>
                <c:pt idx="116">
                  <c:v>0,0464</c:v>
                </c:pt>
                <c:pt idx="117">
                  <c:v>0,0468</c:v>
                </c:pt>
                <c:pt idx="118">
                  <c:v>0,0472</c:v>
                </c:pt>
                <c:pt idx="119">
                  <c:v>0,0476</c:v>
                </c:pt>
                <c:pt idx="120">
                  <c:v>0,048</c:v>
                </c:pt>
                <c:pt idx="121">
                  <c:v>0,0484</c:v>
                </c:pt>
                <c:pt idx="122">
                  <c:v>0,0488</c:v>
                </c:pt>
                <c:pt idx="123">
                  <c:v>0,0492</c:v>
                </c:pt>
                <c:pt idx="124">
                  <c:v>0,0496</c:v>
                </c:pt>
                <c:pt idx="125">
                  <c:v>0,05</c:v>
                </c:pt>
                <c:pt idx="126">
                  <c:v>0,0504</c:v>
                </c:pt>
                <c:pt idx="127">
                  <c:v>0,0508</c:v>
                </c:pt>
                <c:pt idx="128">
                  <c:v>0,0512</c:v>
                </c:pt>
                <c:pt idx="129">
                  <c:v>0,0516</c:v>
                </c:pt>
                <c:pt idx="130">
                  <c:v>0,052</c:v>
                </c:pt>
                <c:pt idx="131">
                  <c:v>0,0524</c:v>
                </c:pt>
                <c:pt idx="132">
                  <c:v>0,0528</c:v>
                </c:pt>
                <c:pt idx="133">
                  <c:v>0,0532</c:v>
                </c:pt>
                <c:pt idx="134">
                  <c:v>0,0536</c:v>
                </c:pt>
                <c:pt idx="135">
                  <c:v>0,054</c:v>
                </c:pt>
                <c:pt idx="136">
                  <c:v>0,0544</c:v>
                </c:pt>
                <c:pt idx="137">
                  <c:v>0,0548</c:v>
                </c:pt>
                <c:pt idx="138">
                  <c:v>0,0552</c:v>
                </c:pt>
                <c:pt idx="139">
                  <c:v>0,0556</c:v>
                </c:pt>
                <c:pt idx="140">
                  <c:v>0,056</c:v>
                </c:pt>
                <c:pt idx="141">
                  <c:v>0,0564</c:v>
                </c:pt>
                <c:pt idx="142">
                  <c:v>0,0568</c:v>
                </c:pt>
                <c:pt idx="143">
                  <c:v>0,0572</c:v>
                </c:pt>
                <c:pt idx="144">
                  <c:v>0,0576</c:v>
                </c:pt>
                <c:pt idx="145">
                  <c:v>0,058</c:v>
                </c:pt>
                <c:pt idx="146">
                  <c:v>0,0584</c:v>
                </c:pt>
                <c:pt idx="147">
                  <c:v>0,0588</c:v>
                </c:pt>
                <c:pt idx="148">
                  <c:v>0,0592</c:v>
                </c:pt>
                <c:pt idx="149">
                  <c:v>0,0596</c:v>
                </c:pt>
                <c:pt idx="150">
                  <c:v>0,06</c:v>
                </c:pt>
                <c:pt idx="151">
                  <c:v>0,0604</c:v>
                </c:pt>
                <c:pt idx="152">
                  <c:v>0,0608</c:v>
                </c:pt>
                <c:pt idx="153">
                  <c:v>0,0612</c:v>
                </c:pt>
                <c:pt idx="154">
                  <c:v>0,0616</c:v>
                </c:pt>
                <c:pt idx="155">
                  <c:v>0,062</c:v>
                </c:pt>
                <c:pt idx="156">
                  <c:v>0,0624</c:v>
                </c:pt>
                <c:pt idx="157">
                  <c:v>0,0628</c:v>
                </c:pt>
                <c:pt idx="158">
                  <c:v>0,0632</c:v>
                </c:pt>
                <c:pt idx="159">
                  <c:v>0,0636</c:v>
                </c:pt>
                <c:pt idx="160">
                  <c:v>0,064</c:v>
                </c:pt>
                <c:pt idx="161">
                  <c:v>0,0644</c:v>
                </c:pt>
                <c:pt idx="162">
                  <c:v>0,0648</c:v>
                </c:pt>
                <c:pt idx="163">
                  <c:v>0,0652</c:v>
                </c:pt>
                <c:pt idx="164">
                  <c:v>0,0656</c:v>
                </c:pt>
                <c:pt idx="165">
                  <c:v>0,066</c:v>
                </c:pt>
                <c:pt idx="166">
                  <c:v>0,0664</c:v>
                </c:pt>
                <c:pt idx="167">
                  <c:v>0,0668</c:v>
                </c:pt>
                <c:pt idx="168">
                  <c:v>0,0672</c:v>
                </c:pt>
                <c:pt idx="169">
                  <c:v>0,0676</c:v>
                </c:pt>
                <c:pt idx="170">
                  <c:v>0,068</c:v>
                </c:pt>
                <c:pt idx="171">
                  <c:v>0,0684</c:v>
                </c:pt>
                <c:pt idx="172">
                  <c:v>0,0688</c:v>
                </c:pt>
                <c:pt idx="173">
                  <c:v>0,0692</c:v>
                </c:pt>
                <c:pt idx="174">
                  <c:v>0,0696</c:v>
                </c:pt>
                <c:pt idx="175">
                  <c:v>0,07</c:v>
                </c:pt>
                <c:pt idx="176">
                  <c:v>0,0704</c:v>
                </c:pt>
                <c:pt idx="177">
                  <c:v>0,0708</c:v>
                </c:pt>
                <c:pt idx="178">
                  <c:v>0,0712</c:v>
                </c:pt>
                <c:pt idx="179">
                  <c:v>0,0716</c:v>
                </c:pt>
                <c:pt idx="180">
                  <c:v>0,072</c:v>
                </c:pt>
                <c:pt idx="181">
                  <c:v>0,0724</c:v>
                </c:pt>
                <c:pt idx="182">
                  <c:v>0,0728</c:v>
                </c:pt>
                <c:pt idx="183">
                  <c:v>0,0732</c:v>
                </c:pt>
                <c:pt idx="184">
                  <c:v>0,0736</c:v>
                </c:pt>
                <c:pt idx="185">
                  <c:v>0,074</c:v>
                </c:pt>
                <c:pt idx="186">
                  <c:v>0,0744</c:v>
                </c:pt>
                <c:pt idx="187">
                  <c:v>0,0748</c:v>
                </c:pt>
                <c:pt idx="188">
                  <c:v>0,0752</c:v>
                </c:pt>
                <c:pt idx="189">
                  <c:v>0,0756</c:v>
                </c:pt>
                <c:pt idx="190">
                  <c:v>0,076</c:v>
                </c:pt>
                <c:pt idx="191">
                  <c:v>0,0764</c:v>
                </c:pt>
                <c:pt idx="192">
                  <c:v>0,0768</c:v>
                </c:pt>
                <c:pt idx="193">
                  <c:v>0,0772</c:v>
                </c:pt>
                <c:pt idx="194">
                  <c:v>0,0776</c:v>
                </c:pt>
                <c:pt idx="195">
                  <c:v>0,078</c:v>
                </c:pt>
                <c:pt idx="196">
                  <c:v>0,0784</c:v>
                </c:pt>
                <c:pt idx="197">
                  <c:v>0,0788</c:v>
                </c:pt>
                <c:pt idx="198">
                  <c:v>0,0792</c:v>
                </c:pt>
                <c:pt idx="199">
                  <c:v>0,0796</c:v>
                </c:pt>
                <c:pt idx="200">
                  <c:v>0,08</c:v>
                </c:pt>
                <c:pt idx="201">
                  <c:v>0,0804</c:v>
                </c:pt>
                <c:pt idx="202">
                  <c:v>0,0808</c:v>
                </c:pt>
                <c:pt idx="203">
                  <c:v>0,0812</c:v>
                </c:pt>
                <c:pt idx="204">
                  <c:v>0,0816</c:v>
                </c:pt>
                <c:pt idx="205">
                  <c:v>0,082</c:v>
                </c:pt>
                <c:pt idx="206">
                  <c:v>0,0824</c:v>
                </c:pt>
                <c:pt idx="207">
                  <c:v>0,0828</c:v>
                </c:pt>
                <c:pt idx="208">
                  <c:v>0,0832</c:v>
                </c:pt>
                <c:pt idx="209">
                  <c:v>0,0836</c:v>
                </c:pt>
                <c:pt idx="210">
                  <c:v>0,084</c:v>
                </c:pt>
                <c:pt idx="211">
                  <c:v>0,0844</c:v>
                </c:pt>
                <c:pt idx="212">
                  <c:v>0,0848</c:v>
                </c:pt>
                <c:pt idx="213">
                  <c:v>0,0852</c:v>
                </c:pt>
                <c:pt idx="214">
                  <c:v>0,0856</c:v>
                </c:pt>
                <c:pt idx="215">
                  <c:v>0,086</c:v>
                </c:pt>
                <c:pt idx="216">
                  <c:v>0,0864</c:v>
                </c:pt>
                <c:pt idx="217">
                  <c:v>0,0868</c:v>
                </c:pt>
                <c:pt idx="218">
                  <c:v>0,0872</c:v>
                </c:pt>
                <c:pt idx="219">
                  <c:v>0,0876</c:v>
                </c:pt>
                <c:pt idx="220">
                  <c:v>0,088</c:v>
                </c:pt>
                <c:pt idx="221">
                  <c:v>0,0884</c:v>
                </c:pt>
                <c:pt idx="222">
                  <c:v>0,0888</c:v>
                </c:pt>
                <c:pt idx="223">
                  <c:v>0,0892</c:v>
                </c:pt>
                <c:pt idx="224">
                  <c:v>0,0896</c:v>
                </c:pt>
                <c:pt idx="225">
                  <c:v>0,09</c:v>
                </c:pt>
                <c:pt idx="226">
                  <c:v>0,0904</c:v>
                </c:pt>
                <c:pt idx="227">
                  <c:v>0,0908</c:v>
                </c:pt>
                <c:pt idx="228">
                  <c:v>0,0912</c:v>
                </c:pt>
                <c:pt idx="229">
                  <c:v>0,0916</c:v>
                </c:pt>
                <c:pt idx="230">
                  <c:v>0,092</c:v>
                </c:pt>
                <c:pt idx="231">
                  <c:v>0,0924</c:v>
                </c:pt>
                <c:pt idx="232">
                  <c:v>0,0928</c:v>
                </c:pt>
                <c:pt idx="233">
                  <c:v>0,0932</c:v>
                </c:pt>
                <c:pt idx="234">
                  <c:v>0,0936</c:v>
                </c:pt>
                <c:pt idx="235">
                  <c:v>0,094</c:v>
                </c:pt>
                <c:pt idx="236">
                  <c:v>0,0944</c:v>
                </c:pt>
                <c:pt idx="237">
                  <c:v>0,0948</c:v>
                </c:pt>
                <c:pt idx="238">
                  <c:v>0,0952</c:v>
                </c:pt>
                <c:pt idx="239">
                  <c:v>0,0956</c:v>
                </c:pt>
                <c:pt idx="240">
                  <c:v>0,096</c:v>
                </c:pt>
                <c:pt idx="241">
                  <c:v>0,0964</c:v>
                </c:pt>
                <c:pt idx="242">
                  <c:v>0,0968</c:v>
                </c:pt>
                <c:pt idx="243">
                  <c:v>0,0972</c:v>
                </c:pt>
                <c:pt idx="244">
                  <c:v>0,0976</c:v>
                </c:pt>
                <c:pt idx="245">
                  <c:v>0,098</c:v>
                </c:pt>
                <c:pt idx="246">
                  <c:v>0,0984</c:v>
                </c:pt>
                <c:pt idx="247">
                  <c:v>0,0988</c:v>
                </c:pt>
                <c:pt idx="248">
                  <c:v>0,0992</c:v>
                </c:pt>
                <c:pt idx="249">
                  <c:v>0,0996</c:v>
                </c:pt>
                <c:pt idx="250">
                  <c:v>0,1</c:v>
                </c:pt>
                <c:pt idx="251">
                  <c:v>0,1004</c:v>
                </c:pt>
                <c:pt idx="252">
                  <c:v>0,1008</c:v>
                </c:pt>
                <c:pt idx="253">
                  <c:v>0,1012</c:v>
                </c:pt>
                <c:pt idx="254">
                  <c:v>0,1016</c:v>
                </c:pt>
                <c:pt idx="255">
                  <c:v>0,102</c:v>
                </c:pt>
                <c:pt idx="256">
                  <c:v>0,1024</c:v>
                </c:pt>
                <c:pt idx="257">
                  <c:v>0,1028</c:v>
                </c:pt>
                <c:pt idx="258">
                  <c:v>0,1032</c:v>
                </c:pt>
                <c:pt idx="259">
                  <c:v>0,1036</c:v>
                </c:pt>
                <c:pt idx="260">
                  <c:v>0,104</c:v>
                </c:pt>
                <c:pt idx="261">
                  <c:v>0,1044</c:v>
                </c:pt>
                <c:pt idx="262">
                  <c:v>0,1048</c:v>
                </c:pt>
                <c:pt idx="263">
                  <c:v>0,1052</c:v>
                </c:pt>
                <c:pt idx="264">
                  <c:v>0,1056</c:v>
                </c:pt>
                <c:pt idx="265">
                  <c:v>0,106</c:v>
                </c:pt>
                <c:pt idx="266">
                  <c:v>0,1064</c:v>
                </c:pt>
                <c:pt idx="267">
                  <c:v>0,1068</c:v>
                </c:pt>
                <c:pt idx="268">
                  <c:v>0,1072</c:v>
                </c:pt>
                <c:pt idx="269">
                  <c:v>0,1076</c:v>
                </c:pt>
                <c:pt idx="270">
                  <c:v>0,108</c:v>
                </c:pt>
                <c:pt idx="271">
                  <c:v>0,1084</c:v>
                </c:pt>
                <c:pt idx="272">
                  <c:v>0,1088</c:v>
                </c:pt>
                <c:pt idx="273">
                  <c:v>0,1092</c:v>
                </c:pt>
                <c:pt idx="274">
                  <c:v>0,1096</c:v>
                </c:pt>
                <c:pt idx="275">
                  <c:v>0,11</c:v>
                </c:pt>
                <c:pt idx="276">
                  <c:v>0,1104</c:v>
                </c:pt>
                <c:pt idx="277">
                  <c:v>0,1108</c:v>
                </c:pt>
                <c:pt idx="278">
                  <c:v>0,1112</c:v>
                </c:pt>
                <c:pt idx="279">
                  <c:v>0,1116</c:v>
                </c:pt>
                <c:pt idx="280">
                  <c:v>0,112</c:v>
                </c:pt>
                <c:pt idx="281">
                  <c:v>0,1124</c:v>
                </c:pt>
                <c:pt idx="282">
                  <c:v>0,1128</c:v>
                </c:pt>
                <c:pt idx="283">
                  <c:v>0,1132</c:v>
                </c:pt>
                <c:pt idx="284">
                  <c:v>0,1136</c:v>
                </c:pt>
                <c:pt idx="285">
                  <c:v>0,114</c:v>
                </c:pt>
                <c:pt idx="286">
                  <c:v>0,1144</c:v>
                </c:pt>
                <c:pt idx="287">
                  <c:v>0,1148</c:v>
                </c:pt>
                <c:pt idx="288">
                  <c:v>0,1152</c:v>
                </c:pt>
                <c:pt idx="289">
                  <c:v>0,1156</c:v>
                </c:pt>
                <c:pt idx="290">
                  <c:v>0,116</c:v>
                </c:pt>
                <c:pt idx="291">
                  <c:v>0,1164</c:v>
                </c:pt>
                <c:pt idx="292">
                  <c:v>0,1168</c:v>
                </c:pt>
                <c:pt idx="293">
                  <c:v>0,1172</c:v>
                </c:pt>
                <c:pt idx="294">
                  <c:v>0,1176</c:v>
                </c:pt>
                <c:pt idx="295">
                  <c:v>0,118</c:v>
                </c:pt>
                <c:pt idx="296">
                  <c:v>0,1184</c:v>
                </c:pt>
                <c:pt idx="297">
                  <c:v>0,1188</c:v>
                </c:pt>
                <c:pt idx="298">
                  <c:v>0,1192</c:v>
                </c:pt>
                <c:pt idx="299">
                  <c:v>0,1196</c:v>
                </c:pt>
                <c:pt idx="300">
                  <c:v>0,12</c:v>
                </c:pt>
                <c:pt idx="301">
                  <c:v>0,1204</c:v>
                </c:pt>
                <c:pt idx="302">
                  <c:v>0,1208</c:v>
                </c:pt>
                <c:pt idx="303">
                  <c:v>0,1212</c:v>
                </c:pt>
                <c:pt idx="304">
                  <c:v>0,1216</c:v>
                </c:pt>
                <c:pt idx="305">
                  <c:v>0,122</c:v>
                </c:pt>
                <c:pt idx="306">
                  <c:v>0,1224</c:v>
                </c:pt>
                <c:pt idx="307">
                  <c:v>0,1228</c:v>
                </c:pt>
                <c:pt idx="308">
                  <c:v>0,1232</c:v>
                </c:pt>
                <c:pt idx="309">
                  <c:v>0,1236</c:v>
                </c:pt>
                <c:pt idx="310">
                  <c:v>0,124</c:v>
                </c:pt>
                <c:pt idx="311">
                  <c:v>0,1244</c:v>
                </c:pt>
                <c:pt idx="312">
                  <c:v>0,1248</c:v>
                </c:pt>
                <c:pt idx="313">
                  <c:v>0,1252</c:v>
                </c:pt>
                <c:pt idx="314">
                  <c:v>0,1256</c:v>
                </c:pt>
                <c:pt idx="315">
                  <c:v>0,126</c:v>
                </c:pt>
                <c:pt idx="316">
                  <c:v>0,1264</c:v>
                </c:pt>
                <c:pt idx="317">
                  <c:v>0,1268</c:v>
                </c:pt>
                <c:pt idx="318">
                  <c:v>0,1272</c:v>
                </c:pt>
                <c:pt idx="319">
                  <c:v>0,1276</c:v>
                </c:pt>
                <c:pt idx="320">
                  <c:v>0,128</c:v>
                </c:pt>
                <c:pt idx="321">
                  <c:v>0,1284</c:v>
                </c:pt>
                <c:pt idx="322">
                  <c:v>0,1288</c:v>
                </c:pt>
                <c:pt idx="323">
                  <c:v>0,1292</c:v>
                </c:pt>
                <c:pt idx="324">
                  <c:v>0,1296</c:v>
                </c:pt>
                <c:pt idx="325">
                  <c:v>0,13</c:v>
                </c:pt>
                <c:pt idx="326">
                  <c:v>0,1304</c:v>
                </c:pt>
                <c:pt idx="327">
                  <c:v>0,1308</c:v>
                </c:pt>
                <c:pt idx="328">
                  <c:v>0,1312</c:v>
                </c:pt>
                <c:pt idx="329">
                  <c:v>0,1316</c:v>
                </c:pt>
                <c:pt idx="330">
                  <c:v>0,132</c:v>
                </c:pt>
                <c:pt idx="331">
                  <c:v>0,1324</c:v>
                </c:pt>
                <c:pt idx="332">
                  <c:v>0,1328</c:v>
                </c:pt>
                <c:pt idx="333">
                  <c:v>0,1332</c:v>
                </c:pt>
                <c:pt idx="334">
                  <c:v>0,1336</c:v>
                </c:pt>
                <c:pt idx="335">
                  <c:v>0,134</c:v>
                </c:pt>
                <c:pt idx="336">
                  <c:v>0,1344</c:v>
                </c:pt>
                <c:pt idx="337">
                  <c:v>0,1348</c:v>
                </c:pt>
                <c:pt idx="338">
                  <c:v>0,1352</c:v>
                </c:pt>
                <c:pt idx="339">
                  <c:v>0,1356</c:v>
                </c:pt>
                <c:pt idx="340">
                  <c:v>0,136</c:v>
                </c:pt>
                <c:pt idx="341">
                  <c:v>0,1364</c:v>
                </c:pt>
                <c:pt idx="342">
                  <c:v>0,1368</c:v>
                </c:pt>
                <c:pt idx="343">
                  <c:v>0,1372</c:v>
                </c:pt>
                <c:pt idx="344">
                  <c:v>0,1376</c:v>
                </c:pt>
                <c:pt idx="345">
                  <c:v>0,138</c:v>
                </c:pt>
                <c:pt idx="346">
                  <c:v>0,1384</c:v>
                </c:pt>
                <c:pt idx="347">
                  <c:v>0,1388</c:v>
                </c:pt>
                <c:pt idx="348">
                  <c:v>0,1392</c:v>
                </c:pt>
                <c:pt idx="349">
                  <c:v>0,1396</c:v>
                </c:pt>
                <c:pt idx="350">
                  <c:v>0,14</c:v>
                </c:pt>
                <c:pt idx="351">
                  <c:v>0,1404</c:v>
                </c:pt>
                <c:pt idx="352">
                  <c:v>0,1408</c:v>
                </c:pt>
                <c:pt idx="353">
                  <c:v>0,1412</c:v>
                </c:pt>
                <c:pt idx="354">
                  <c:v>0,1416</c:v>
                </c:pt>
                <c:pt idx="355">
                  <c:v>0,142</c:v>
                </c:pt>
                <c:pt idx="356">
                  <c:v>0,1424</c:v>
                </c:pt>
                <c:pt idx="357">
                  <c:v>0,1428</c:v>
                </c:pt>
                <c:pt idx="358">
                  <c:v>0,1432</c:v>
                </c:pt>
                <c:pt idx="359">
                  <c:v>0,1436</c:v>
                </c:pt>
                <c:pt idx="360">
                  <c:v>0,144</c:v>
                </c:pt>
                <c:pt idx="361">
                  <c:v>0,1444</c:v>
                </c:pt>
                <c:pt idx="362">
                  <c:v>0,1448</c:v>
                </c:pt>
                <c:pt idx="363">
                  <c:v>0,1452</c:v>
                </c:pt>
                <c:pt idx="364">
                  <c:v>0,1456</c:v>
                </c:pt>
                <c:pt idx="365">
                  <c:v>0,146</c:v>
                </c:pt>
                <c:pt idx="366">
                  <c:v>0,1464</c:v>
                </c:pt>
                <c:pt idx="367">
                  <c:v>0,1468</c:v>
                </c:pt>
                <c:pt idx="368">
                  <c:v>0,1472</c:v>
                </c:pt>
                <c:pt idx="369">
                  <c:v>0,1476</c:v>
                </c:pt>
                <c:pt idx="370">
                  <c:v>0,148</c:v>
                </c:pt>
                <c:pt idx="371">
                  <c:v>0,1484</c:v>
                </c:pt>
                <c:pt idx="372">
                  <c:v>0,1488</c:v>
                </c:pt>
                <c:pt idx="373">
                  <c:v>0,1492</c:v>
                </c:pt>
                <c:pt idx="374">
                  <c:v>0,1496</c:v>
                </c:pt>
                <c:pt idx="375">
                  <c:v>0,15</c:v>
                </c:pt>
                <c:pt idx="376">
                  <c:v>0,1504</c:v>
                </c:pt>
                <c:pt idx="377">
                  <c:v>0,1508</c:v>
                </c:pt>
                <c:pt idx="378">
                  <c:v>0,1512</c:v>
                </c:pt>
                <c:pt idx="379">
                  <c:v>0,1516</c:v>
                </c:pt>
                <c:pt idx="380">
                  <c:v>0,152</c:v>
                </c:pt>
                <c:pt idx="381">
                  <c:v>0,1524</c:v>
                </c:pt>
                <c:pt idx="382">
                  <c:v>0,1528</c:v>
                </c:pt>
                <c:pt idx="383">
                  <c:v>0,1532</c:v>
                </c:pt>
                <c:pt idx="384">
                  <c:v>0,1536</c:v>
                </c:pt>
                <c:pt idx="385">
                  <c:v>0,154</c:v>
                </c:pt>
                <c:pt idx="386">
                  <c:v>0,1544</c:v>
                </c:pt>
                <c:pt idx="387">
                  <c:v>0,1548</c:v>
                </c:pt>
                <c:pt idx="388">
                  <c:v>0,1552</c:v>
                </c:pt>
                <c:pt idx="389">
                  <c:v>0,1556</c:v>
                </c:pt>
                <c:pt idx="390">
                  <c:v>0,156</c:v>
                </c:pt>
                <c:pt idx="391">
                  <c:v>0,1564</c:v>
                </c:pt>
                <c:pt idx="392">
                  <c:v>0,1568</c:v>
                </c:pt>
                <c:pt idx="393">
                  <c:v>0,1572</c:v>
                </c:pt>
                <c:pt idx="394">
                  <c:v>0,1576</c:v>
                </c:pt>
                <c:pt idx="395">
                  <c:v>0,158</c:v>
                </c:pt>
                <c:pt idx="396">
                  <c:v>0,1584</c:v>
                </c:pt>
                <c:pt idx="397">
                  <c:v>0,1588</c:v>
                </c:pt>
                <c:pt idx="398">
                  <c:v>0,1592</c:v>
                </c:pt>
                <c:pt idx="399">
                  <c:v>0,1596</c:v>
                </c:pt>
                <c:pt idx="400">
                  <c:v>0,16</c:v>
                </c:pt>
                <c:pt idx="401">
                  <c:v>0,1604</c:v>
                </c:pt>
                <c:pt idx="402">
                  <c:v>0,1608</c:v>
                </c:pt>
                <c:pt idx="403">
                  <c:v>0,1612</c:v>
                </c:pt>
                <c:pt idx="404">
                  <c:v>0,1616</c:v>
                </c:pt>
                <c:pt idx="405">
                  <c:v>0,162</c:v>
                </c:pt>
                <c:pt idx="406">
                  <c:v>0,1624</c:v>
                </c:pt>
                <c:pt idx="407">
                  <c:v>0,1628</c:v>
                </c:pt>
                <c:pt idx="408">
                  <c:v>0,1632</c:v>
                </c:pt>
                <c:pt idx="409">
                  <c:v>0,1636</c:v>
                </c:pt>
                <c:pt idx="410">
                  <c:v>0,164</c:v>
                </c:pt>
                <c:pt idx="411">
                  <c:v>0,1644</c:v>
                </c:pt>
                <c:pt idx="412">
                  <c:v>0,1648</c:v>
                </c:pt>
                <c:pt idx="413">
                  <c:v>0,1652</c:v>
                </c:pt>
                <c:pt idx="414">
                  <c:v>0,1656</c:v>
                </c:pt>
                <c:pt idx="415">
                  <c:v>0,166</c:v>
                </c:pt>
                <c:pt idx="416">
                  <c:v>0,1664</c:v>
                </c:pt>
                <c:pt idx="417">
                  <c:v>0,1668</c:v>
                </c:pt>
                <c:pt idx="418">
                  <c:v>0,1672</c:v>
                </c:pt>
                <c:pt idx="419">
                  <c:v>0,1676</c:v>
                </c:pt>
                <c:pt idx="420">
                  <c:v>0,168</c:v>
                </c:pt>
                <c:pt idx="421">
                  <c:v>0,1684</c:v>
                </c:pt>
                <c:pt idx="422">
                  <c:v>0,1688</c:v>
                </c:pt>
                <c:pt idx="423">
                  <c:v>0,1692</c:v>
                </c:pt>
                <c:pt idx="424">
                  <c:v>0,1696</c:v>
                </c:pt>
                <c:pt idx="425">
                  <c:v>0,17</c:v>
                </c:pt>
                <c:pt idx="426">
                  <c:v>0,1704</c:v>
                </c:pt>
                <c:pt idx="427">
                  <c:v>0,1708</c:v>
                </c:pt>
                <c:pt idx="428">
                  <c:v>0,1712</c:v>
                </c:pt>
                <c:pt idx="429">
                  <c:v>0,1716</c:v>
                </c:pt>
                <c:pt idx="430">
                  <c:v>0,172</c:v>
                </c:pt>
                <c:pt idx="431">
                  <c:v>0,1724</c:v>
                </c:pt>
                <c:pt idx="432">
                  <c:v>0,1728</c:v>
                </c:pt>
                <c:pt idx="433">
                  <c:v>0,1732</c:v>
                </c:pt>
                <c:pt idx="434">
                  <c:v>0,1736</c:v>
                </c:pt>
                <c:pt idx="435">
                  <c:v>0,174</c:v>
                </c:pt>
                <c:pt idx="436">
                  <c:v>0,1744</c:v>
                </c:pt>
                <c:pt idx="437">
                  <c:v>0,1748</c:v>
                </c:pt>
                <c:pt idx="438">
                  <c:v>0,1752</c:v>
                </c:pt>
                <c:pt idx="439">
                  <c:v>0,1756</c:v>
                </c:pt>
                <c:pt idx="440">
                  <c:v>0,176</c:v>
                </c:pt>
                <c:pt idx="441">
                  <c:v>0,1764</c:v>
                </c:pt>
                <c:pt idx="442">
                  <c:v>0,1768</c:v>
                </c:pt>
                <c:pt idx="443">
                  <c:v>0,1772</c:v>
                </c:pt>
                <c:pt idx="444">
                  <c:v>0,1776</c:v>
                </c:pt>
                <c:pt idx="445">
                  <c:v>0,178</c:v>
                </c:pt>
                <c:pt idx="446">
                  <c:v>0,1784</c:v>
                </c:pt>
                <c:pt idx="447">
                  <c:v>0,1788</c:v>
                </c:pt>
                <c:pt idx="448">
                  <c:v>0,1792</c:v>
                </c:pt>
                <c:pt idx="449">
                  <c:v>0,1796</c:v>
                </c:pt>
                <c:pt idx="450">
                  <c:v>0,18</c:v>
                </c:pt>
                <c:pt idx="451">
                  <c:v>0,1804</c:v>
                </c:pt>
                <c:pt idx="452">
                  <c:v>0,1808</c:v>
                </c:pt>
                <c:pt idx="453">
                  <c:v>0,1812</c:v>
                </c:pt>
                <c:pt idx="454">
                  <c:v>0,1816</c:v>
                </c:pt>
                <c:pt idx="455">
                  <c:v>0,182</c:v>
                </c:pt>
                <c:pt idx="456">
                  <c:v>0,1824</c:v>
                </c:pt>
                <c:pt idx="457">
                  <c:v>0,1828</c:v>
                </c:pt>
                <c:pt idx="458">
                  <c:v>0,1832</c:v>
                </c:pt>
                <c:pt idx="459">
                  <c:v>0,1836</c:v>
                </c:pt>
                <c:pt idx="460">
                  <c:v>0,184</c:v>
                </c:pt>
                <c:pt idx="461">
                  <c:v>0,1844</c:v>
                </c:pt>
                <c:pt idx="462">
                  <c:v>0,1848</c:v>
                </c:pt>
                <c:pt idx="463">
                  <c:v>0,1852</c:v>
                </c:pt>
                <c:pt idx="464">
                  <c:v>0,1856</c:v>
                </c:pt>
                <c:pt idx="465">
                  <c:v>0,186</c:v>
                </c:pt>
                <c:pt idx="466">
                  <c:v>0,1864</c:v>
                </c:pt>
                <c:pt idx="467">
                  <c:v>0,1868</c:v>
                </c:pt>
                <c:pt idx="468">
                  <c:v>0,1872</c:v>
                </c:pt>
                <c:pt idx="469">
                  <c:v>0,1876</c:v>
                </c:pt>
                <c:pt idx="470">
                  <c:v>0,188</c:v>
                </c:pt>
                <c:pt idx="471">
                  <c:v>0,1884</c:v>
                </c:pt>
                <c:pt idx="472">
                  <c:v>0,1888</c:v>
                </c:pt>
                <c:pt idx="473">
                  <c:v>0,1892</c:v>
                </c:pt>
                <c:pt idx="474">
                  <c:v>0,1896</c:v>
                </c:pt>
                <c:pt idx="475">
                  <c:v>0,19</c:v>
                </c:pt>
                <c:pt idx="476">
                  <c:v>0,1904</c:v>
                </c:pt>
                <c:pt idx="477">
                  <c:v>0,1908</c:v>
                </c:pt>
                <c:pt idx="478">
                  <c:v>0,1912</c:v>
                </c:pt>
                <c:pt idx="479">
                  <c:v>0,1916</c:v>
                </c:pt>
                <c:pt idx="480">
                  <c:v>0,192</c:v>
                </c:pt>
                <c:pt idx="481">
                  <c:v>0,1924</c:v>
                </c:pt>
                <c:pt idx="482">
                  <c:v>0,1928</c:v>
                </c:pt>
                <c:pt idx="483">
                  <c:v>0,1932</c:v>
                </c:pt>
                <c:pt idx="484">
                  <c:v>0,1936</c:v>
                </c:pt>
                <c:pt idx="485">
                  <c:v>0,194</c:v>
                </c:pt>
                <c:pt idx="486">
                  <c:v>0,1944</c:v>
                </c:pt>
                <c:pt idx="487">
                  <c:v>0,1948</c:v>
                </c:pt>
                <c:pt idx="488">
                  <c:v>0,1952</c:v>
                </c:pt>
                <c:pt idx="489">
                  <c:v>0,1956</c:v>
                </c:pt>
                <c:pt idx="490">
                  <c:v>0,196</c:v>
                </c:pt>
                <c:pt idx="491">
                  <c:v>0,1964</c:v>
                </c:pt>
                <c:pt idx="492">
                  <c:v>0,1968</c:v>
                </c:pt>
                <c:pt idx="493">
                  <c:v>0,1972</c:v>
                </c:pt>
                <c:pt idx="494">
                  <c:v>0,1976</c:v>
                </c:pt>
                <c:pt idx="495">
                  <c:v>0,198</c:v>
                </c:pt>
                <c:pt idx="496">
                  <c:v>0,1984</c:v>
                </c:pt>
                <c:pt idx="497">
                  <c:v>0,1988</c:v>
                </c:pt>
                <c:pt idx="498">
                  <c:v>0,1992</c:v>
                </c:pt>
                <c:pt idx="499">
                  <c:v>0,1996</c:v>
                </c:pt>
                <c:pt idx="500">
                  <c:v>0,2</c:v>
                </c:pt>
                <c:pt idx="501">
                  <c:v>0,2004</c:v>
                </c:pt>
                <c:pt idx="502">
                  <c:v>0,2008</c:v>
                </c:pt>
                <c:pt idx="503">
                  <c:v>0,2012</c:v>
                </c:pt>
                <c:pt idx="504">
                  <c:v>0,2016</c:v>
                </c:pt>
                <c:pt idx="505">
                  <c:v>0,202</c:v>
                </c:pt>
                <c:pt idx="506">
                  <c:v>0,2024</c:v>
                </c:pt>
                <c:pt idx="507">
                  <c:v>0,2028</c:v>
                </c:pt>
                <c:pt idx="508">
                  <c:v>0,2032</c:v>
                </c:pt>
                <c:pt idx="509">
                  <c:v>0,2036</c:v>
                </c:pt>
                <c:pt idx="510">
                  <c:v>0,204</c:v>
                </c:pt>
                <c:pt idx="511">
                  <c:v>0,2044</c:v>
                </c:pt>
                <c:pt idx="512">
                  <c:v>0,2048</c:v>
                </c:pt>
                <c:pt idx="513">
                  <c:v>0,2052</c:v>
                </c:pt>
                <c:pt idx="514">
                  <c:v>0,2056</c:v>
                </c:pt>
                <c:pt idx="515">
                  <c:v>0,206</c:v>
                </c:pt>
                <c:pt idx="516">
                  <c:v>0,2064</c:v>
                </c:pt>
                <c:pt idx="517">
                  <c:v>0,2068</c:v>
                </c:pt>
                <c:pt idx="518">
                  <c:v>0,2072</c:v>
                </c:pt>
                <c:pt idx="519">
                  <c:v>0,2076</c:v>
                </c:pt>
                <c:pt idx="520">
                  <c:v>0,208</c:v>
                </c:pt>
                <c:pt idx="521">
                  <c:v>0,2084</c:v>
                </c:pt>
                <c:pt idx="522">
                  <c:v>0,2088</c:v>
                </c:pt>
                <c:pt idx="523">
                  <c:v>0,2092</c:v>
                </c:pt>
                <c:pt idx="524">
                  <c:v>0,2096</c:v>
                </c:pt>
                <c:pt idx="525">
                  <c:v>0,21</c:v>
                </c:pt>
                <c:pt idx="526">
                  <c:v>0,2104</c:v>
                </c:pt>
                <c:pt idx="527">
                  <c:v>0,2108</c:v>
                </c:pt>
                <c:pt idx="528">
                  <c:v>0,2112</c:v>
                </c:pt>
                <c:pt idx="529">
                  <c:v>0,2116</c:v>
                </c:pt>
                <c:pt idx="530">
                  <c:v>0,212</c:v>
                </c:pt>
                <c:pt idx="531">
                  <c:v>0,2124</c:v>
                </c:pt>
                <c:pt idx="532">
                  <c:v>0,2128</c:v>
                </c:pt>
                <c:pt idx="533">
                  <c:v>0,2132</c:v>
                </c:pt>
                <c:pt idx="534">
                  <c:v>0,2136</c:v>
                </c:pt>
                <c:pt idx="535">
                  <c:v>0,214</c:v>
                </c:pt>
                <c:pt idx="536">
                  <c:v>0,2144</c:v>
                </c:pt>
                <c:pt idx="537">
                  <c:v>0,2148</c:v>
                </c:pt>
                <c:pt idx="538">
                  <c:v>0,2152</c:v>
                </c:pt>
                <c:pt idx="539">
                  <c:v>0,2156</c:v>
                </c:pt>
                <c:pt idx="540">
                  <c:v>0,216</c:v>
                </c:pt>
                <c:pt idx="541">
                  <c:v>0,2164</c:v>
                </c:pt>
                <c:pt idx="542">
                  <c:v>0,2168</c:v>
                </c:pt>
                <c:pt idx="543">
                  <c:v>0,2172</c:v>
                </c:pt>
                <c:pt idx="544">
                  <c:v>0,2176</c:v>
                </c:pt>
                <c:pt idx="545">
                  <c:v>0,218</c:v>
                </c:pt>
                <c:pt idx="546">
                  <c:v>0,2184</c:v>
                </c:pt>
                <c:pt idx="547">
                  <c:v>0,2188</c:v>
                </c:pt>
                <c:pt idx="548">
                  <c:v>0,2192</c:v>
                </c:pt>
                <c:pt idx="549">
                  <c:v>0,2196</c:v>
                </c:pt>
                <c:pt idx="550">
                  <c:v>0,22</c:v>
                </c:pt>
                <c:pt idx="551">
                  <c:v>0,2204</c:v>
                </c:pt>
                <c:pt idx="552">
                  <c:v>0,2208</c:v>
                </c:pt>
                <c:pt idx="553">
                  <c:v>0,2212</c:v>
                </c:pt>
                <c:pt idx="554">
                  <c:v>0,2216</c:v>
                </c:pt>
                <c:pt idx="555">
                  <c:v>0,222</c:v>
                </c:pt>
                <c:pt idx="556">
                  <c:v>0,2224</c:v>
                </c:pt>
                <c:pt idx="557">
                  <c:v>0,2228</c:v>
                </c:pt>
                <c:pt idx="558">
                  <c:v>0,2232</c:v>
                </c:pt>
                <c:pt idx="559">
                  <c:v>0,2236</c:v>
                </c:pt>
                <c:pt idx="560">
                  <c:v>0,224</c:v>
                </c:pt>
                <c:pt idx="561">
                  <c:v>0,2244</c:v>
                </c:pt>
                <c:pt idx="562">
                  <c:v>0,2248</c:v>
                </c:pt>
                <c:pt idx="563">
                  <c:v>0,2252</c:v>
                </c:pt>
                <c:pt idx="564">
                  <c:v>0,2256</c:v>
                </c:pt>
                <c:pt idx="565">
                  <c:v>0,226</c:v>
                </c:pt>
                <c:pt idx="566">
                  <c:v>0,2264</c:v>
                </c:pt>
                <c:pt idx="567">
                  <c:v>0,2268</c:v>
                </c:pt>
                <c:pt idx="568">
                  <c:v>0,2272</c:v>
                </c:pt>
                <c:pt idx="569">
                  <c:v>0,2276</c:v>
                </c:pt>
                <c:pt idx="570">
                  <c:v>0,228</c:v>
                </c:pt>
                <c:pt idx="571">
                  <c:v>0,2284</c:v>
                </c:pt>
                <c:pt idx="572">
                  <c:v>0,2288</c:v>
                </c:pt>
                <c:pt idx="573">
                  <c:v>0,2292</c:v>
                </c:pt>
                <c:pt idx="574">
                  <c:v>0,2296</c:v>
                </c:pt>
                <c:pt idx="575">
                  <c:v>0,23</c:v>
                </c:pt>
                <c:pt idx="576">
                  <c:v>0,2304</c:v>
                </c:pt>
                <c:pt idx="577">
                  <c:v>0,2308</c:v>
                </c:pt>
                <c:pt idx="578">
                  <c:v>0,2312</c:v>
                </c:pt>
                <c:pt idx="579">
                  <c:v>0,2316</c:v>
                </c:pt>
                <c:pt idx="580">
                  <c:v>0,232</c:v>
                </c:pt>
                <c:pt idx="581">
                  <c:v>0,2324</c:v>
                </c:pt>
                <c:pt idx="582">
                  <c:v>0,2328</c:v>
                </c:pt>
                <c:pt idx="583">
                  <c:v>0,2332</c:v>
                </c:pt>
                <c:pt idx="584">
                  <c:v>0,2336</c:v>
                </c:pt>
                <c:pt idx="585">
                  <c:v>0,234</c:v>
                </c:pt>
                <c:pt idx="586">
                  <c:v>0,2344</c:v>
                </c:pt>
                <c:pt idx="587">
                  <c:v>0,2348</c:v>
                </c:pt>
                <c:pt idx="588">
                  <c:v>0,2352</c:v>
                </c:pt>
                <c:pt idx="589">
                  <c:v>0,2356</c:v>
                </c:pt>
                <c:pt idx="590">
                  <c:v>0,236</c:v>
                </c:pt>
                <c:pt idx="591">
                  <c:v>0,2364</c:v>
                </c:pt>
                <c:pt idx="592">
                  <c:v>0,2368</c:v>
                </c:pt>
                <c:pt idx="593">
                  <c:v>0,2372</c:v>
                </c:pt>
                <c:pt idx="594">
                  <c:v>0,2376</c:v>
                </c:pt>
                <c:pt idx="595">
                  <c:v>0,238</c:v>
                </c:pt>
                <c:pt idx="596">
                  <c:v>0,2384</c:v>
                </c:pt>
                <c:pt idx="597">
                  <c:v>0,2388</c:v>
                </c:pt>
                <c:pt idx="598">
                  <c:v>0,2392</c:v>
                </c:pt>
                <c:pt idx="599">
                  <c:v>0,2396</c:v>
                </c:pt>
                <c:pt idx="600">
                  <c:v>0,24</c:v>
                </c:pt>
                <c:pt idx="601">
                  <c:v>0,2404</c:v>
                </c:pt>
                <c:pt idx="602">
                  <c:v>0,2408</c:v>
                </c:pt>
                <c:pt idx="603">
                  <c:v>0,2412</c:v>
                </c:pt>
                <c:pt idx="604">
                  <c:v>0,2416</c:v>
                </c:pt>
                <c:pt idx="605">
                  <c:v>0,242</c:v>
                </c:pt>
                <c:pt idx="606">
                  <c:v>0,2424</c:v>
                </c:pt>
                <c:pt idx="607">
                  <c:v>0,2428</c:v>
                </c:pt>
                <c:pt idx="608">
                  <c:v>0,2432</c:v>
                </c:pt>
                <c:pt idx="609">
                  <c:v>0,2436</c:v>
                </c:pt>
                <c:pt idx="610">
                  <c:v>0,244</c:v>
                </c:pt>
                <c:pt idx="611">
                  <c:v>0,2444</c:v>
                </c:pt>
                <c:pt idx="612">
                  <c:v>0,2448</c:v>
                </c:pt>
                <c:pt idx="613">
                  <c:v>0,2452</c:v>
                </c:pt>
                <c:pt idx="614">
                  <c:v>0,2456</c:v>
                </c:pt>
                <c:pt idx="615">
                  <c:v>0,246</c:v>
                </c:pt>
                <c:pt idx="616">
                  <c:v>0,2464</c:v>
                </c:pt>
                <c:pt idx="617">
                  <c:v>0,2468</c:v>
                </c:pt>
                <c:pt idx="618">
                  <c:v>0,2472</c:v>
                </c:pt>
                <c:pt idx="619">
                  <c:v>0,2476</c:v>
                </c:pt>
                <c:pt idx="620">
                  <c:v>0,248</c:v>
                </c:pt>
                <c:pt idx="621">
                  <c:v>0,2484</c:v>
                </c:pt>
                <c:pt idx="622">
                  <c:v>0,2488</c:v>
                </c:pt>
                <c:pt idx="623">
                  <c:v>0,2492</c:v>
                </c:pt>
                <c:pt idx="624">
                  <c:v>0,2496</c:v>
                </c:pt>
                <c:pt idx="625">
                  <c:v>0,25</c:v>
                </c:pt>
                <c:pt idx="626">
                  <c:v>0,2504</c:v>
                </c:pt>
                <c:pt idx="627">
                  <c:v>0,2508</c:v>
                </c:pt>
                <c:pt idx="628">
                  <c:v>0,2512</c:v>
                </c:pt>
                <c:pt idx="629">
                  <c:v>0,2516</c:v>
                </c:pt>
                <c:pt idx="630">
                  <c:v>0,252</c:v>
                </c:pt>
                <c:pt idx="631">
                  <c:v>0,2524</c:v>
                </c:pt>
                <c:pt idx="632">
                  <c:v>0,2528</c:v>
                </c:pt>
                <c:pt idx="633">
                  <c:v>0,2532</c:v>
                </c:pt>
                <c:pt idx="634">
                  <c:v>0,2536</c:v>
                </c:pt>
                <c:pt idx="635">
                  <c:v>0,254</c:v>
                </c:pt>
                <c:pt idx="636">
                  <c:v>0,2544</c:v>
                </c:pt>
                <c:pt idx="637">
                  <c:v>0,2548</c:v>
                </c:pt>
                <c:pt idx="638">
                  <c:v>0,2552</c:v>
                </c:pt>
                <c:pt idx="639">
                  <c:v>0,2556</c:v>
                </c:pt>
                <c:pt idx="640">
                  <c:v>0,256</c:v>
                </c:pt>
                <c:pt idx="641">
                  <c:v>0,2564</c:v>
                </c:pt>
                <c:pt idx="642">
                  <c:v>0,2568</c:v>
                </c:pt>
                <c:pt idx="643">
                  <c:v>0,2572</c:v>
                </c:pt>
                <c:pt idx="644">
                  <c:v>0,2576</c:v>
                </c:pt>
                <c:pt idx="645">
                  <c:v>0,258</c:v>
                </c:pt>
                <c:pt idx="646">
                  <c:v>0,2584</c:v>
                </c:pt>
                <c:pt idx="647">
                  <c:v>0,2588</c:v>
                </c:pt>
                <c:pt idx="648">
                  <c:v>0,2592</c:v>
                </c:pt>
                <c:pt idx="649">
                  <c:v>0,2596</c:v>
                </c:pt>
                <c:pt idx="650">
                  <c:v>0,26</c:v>
                </c:pt>
                <c:pt idx="651">
                  <c:v>0,2604</c:v>
                </c:pt>
                <c:pt idx="652">
                  <c:v>0,2608</c:v>
                </c:pt>
                <c:pt idx="653">
                  <c:v>0,2612</c:v>
                </c:pt>
                <c:pt idx="654">
                  <c:v>0,2616</c:v>
                </c:pt>
                <c:pt idx="655">
                  <c:v>0,262</c:v>
                </c:pt>
                <c:pt idx="656">
                  <c:v>0,2624</c:v>
                </c:pt>
                <c:pt idx="657">
                  <c:v>0,2628</c:v>
                </c:pt>
                <c:pt idx="658">
                  <c:v>0,2632</c:v>
                </c:pt>
                <c:pt idx="659">
                  <c:v>0,2636</c:v>
                </c:pt>
                <c:pt idx="660">
                  <c:v>0,264</c:v>
                </c:pt>
                <c:pt idx="661">
                  <c:v>0,2644</c:v>
                </c:pt>
                <c:pt idx="662">
                  <c:v>0,2648</c:v>
                </c:pt>
                <c:pt idx="663">
                  <c:v>0,2652</c:v>
                </c:pt>
                <c:pt idx="664">
                  <c:v>0,2656</c:v>
                </c:pt>
                <c:pt idx="665">
                  <c:v>0,266</c:v>
                </c:pt>
                <c:pt idx="666">
                  <c:v>0,2664</c:v>
                </c:pt>
                <c:pt idx="667">
                  <c:v>0,2668</c:v>
                </c:pt>
                <c:pt idx="668">
                  <c:v>0,2672</c:v>
                </c:pt>
                <c:pt idx="669">
                  <c:v>0,2676</c:v>
                </c:pt>
                <c:pt idx="670">
                  <c:v>0,268</c:v>
                </c:pt>
                <c:pt idx="671">
                  <c:v>0,2684</c:v>
                </c:pt>
                <c:pt idx="672">
                  <c:v>0,2688</c:v>
                </c:pt>
                <c:pt idx="673">
                  <c:v>0,2692</c:v>
                </c:pt>
                <c:pt idx="674">
                  <c:v>0,2696</c:v>
                </c:pt>
                <c:pt idx="675">
                  <c:v>0,27</c:v>
                </c:pt>
                <c:pt idx="676">
                  <c:v>0,2704</c:v>
                </c:pt>
                <c:pt idx="677">
                  <c:v>0,2708</c:v>
                </c:pt>
                <c:pt idx="678">
                  <c:v>0,2712</c:v>
                </c:pt>
                <c:pt idx="679">
                  <c:v>0,2716</c:v>
                </c:pt>
                <c:pt idx="680">
                  <c:v>0,272</c:v>
                </c:pt>
                <c:pt idx="681">
                  <c:v>0,2724</c:v>
                </c:pt>
                <c:pt idx="682">
                  <c:v>0,2728</c:v>
                </c:pt>
                <c:pt idx="683">
                  <c:v>0,2732</c:v>
                </c:pt>
                <c:pt idx="684">
                  <c:v>0,2736</c:v>
                </c:pt>
                <c:pt idx="685">
                  <c:v>0,274</c:v>
                </c:pt>
                <c:pt idx="686">
                  <c:v>0,2744</c:v>
                </c:pt>
                <c:pt idx="687">
                  <c:v>0,2748</c:v>
                </c:pt>
                <c:pt idx="688">
                  <c:v>0,2752</c:v>
                </c:pt>
                <c:pt idx="689">
                  <c:v>0,2756</c:v>
                </c:pt>
                <c:pt idx="690">
                  <c:v>0,276</c:v>
                </c:pt>
                <c:pt idx="691">
                  <c:v>0,2764</c:v>
                </c:pt>
                <c:pt idx="692">
                  <c:v>0,2768</c:v>
                </c:pt>
                <c:pt idx="693">
                  <c:v>0,2772</c:v>
                </c:pt>
                <c:pt idx="694">
                  <c:v>0,2776</c:v>
                </c:pt>
                <c:pt idx="695">
                  <c:v>0,278</c:v>
                </c:pt>
                <c:pt idx="696">
                  <c:v>0,2784</c:v>
                </c:pt>
                <c:pt idx="697">
                  <c:v>0,2788</c:v>
                </c:pt>
                <c:pt idx="698">
                  <c:v>0,2792</c:v>
                </c:pt>
                <c:pt idx="699">
                  <c:v>0,2796</c:v>
                </c:pt>
                <c:pt idx="700">
                  <c:v>0,28</c:v>
                </c:pt>
                <c:pt idx="701">
                  <c:v>0,2804</c:v>
                </c:pt>
                <c:pt idx="702">
                  <c:v>0,2808</c:v>
                </c:pt>
                <c:pt idx="703">
                  <c:v>0,2812</c:v>
                </c:pt>
                <c:pt idx="704">
                  <c:v>0,2816</c:v>
                </c:pt>
                <c:pt idx="705">
                  <c:v>0,282</c:v>
                </c:pt>
                <c:pt idx="706">
                  <c:v>0,2824</c:v>
                </c:pt>
                <c:pt idx="707">
                  <c:v>0,2828</c:v>
                </c:pt>
                <c:pt idx="708">
                  <c:v>0,2832</c:v>
                </c:pt>
                <c:pt idx="709">
                  <c:v>0,2836</c:v>
                </c:pt>
                <c:pt idx="710">
                  <c:v>0,284</c:v>
                </c:pt>
                <c:pt idx="711">
                  <c:v>0,2844</c:v>
                </c:pt>
                <c:pt idx="712">
                  <c:v>0,2848</c:v>
                </c:pt>
                <c:pt idx="713">
                  <c:v>0,2852</c:v>
                </c:pt>
                <c:pt idx="714">
                  <c:v>0,2856</c:v>
                </c:pt>
                <c:pt idx="715">
                  <c:v>0,286</c:v>
                </c:pt>
                <c:pt idx="716">
                  <c:v>0,2864</c:v>
                </c:pt>
                <c:pt idx="717">
                  <c:v>0,2868</c:v>
                </c:pt>
                <c:pt idx="718">
                  <c:v>0,2872</c:v>
                </c:pt>
                <c:pt idx="719">
                  <c:v>0,2876</c:v>
                </c:pt>
                <c:pt idx="720">
                  <c:v>0,288</c:v>
                </c:pt>
                <c:pt idx="721">
                  <c:v>0,2884</c:v>
                </c:pt>
                <c:pt idx="722">
                  <c:v>0,2888</c:v>
                </c:pt>
                <c:pt idx="723">
                  <c:v>0,2892</c:v>
                </c:pt>
                <c:pt idx="724">
                  <c:v>0,2896</c:v>
                </c:pt>
                <c:pt idx="725">
                  <c:v>0,29</c:v>
                </c:pt>
                <c:pt idx="726">
                  <c:v>0,2904</c:v>
                </c:pt>
                <c:pt idx="727">
                  <c:v>0,2908</c:v>
                </c:pt>
                <c:pt idx="728">
                  <c:v>0,2912</c:v>
                </c:pt>
                <c:pt idx="729">
                  <c:v>0,2916</c:v>
                </c:pt>
                <c:pt idx="730">
                  <c:v>0,292</c:v>
                </c:pt>
                <c:pt idx="731">
                  <c:v>0,2924</c:v>
                </c:pt>
                <c:pt idx="732">
                  <c:v>0,2928</c:v>
                </c:pt>
                <c:pt idx="733">
                  <c:v>0,2932</c:v>
                </c:pt>
                <c:pt idx="734">
                  <c:v>0,2936</c:v>
                </c:pt>
                <c:pt idx="735">
                  <c:v>0,294</c:v>
                </c:pt>
                <c:pt idx="736">
                  <c:v>0,2944</c:v>
                </c:pt>
                <c:pt idx="737">
                  <c:v>0,2948</c:v>
                </c:pt>
                <c:pt idx="738">
                  <c:v>0,2952</c:v>
                </c:pt>
                <c:pt idx="739">
                  <c:v>0,2956</c:v>
                </c:pt>
                <c:pt idx="740">
                  <c:v>0,296</c:v>
                </c:pt>
                <c:pt idx="741">
                  <c:v>0,2964</c:v>
                </c:pt>
                <c:pt idx="742">
                  <c:v>0,2968</c:v>
                </c:pt>
                <c:pt idx="743">
                  <c:v>0,2972</c:v>
                </c:pt>
                <c:pt idx="744">
                  <c:v>0,2976</c:v>
                </c:pt>
                <c:pt idx="745">
                  <c:v>0,298</c:v>
                </c:pt>
                <c:pt idx="746">
                  <c:v>0,2984</c:v>
                </c:pt>
                <c:pt idx="747">
                  <c:v>0,2988</c:v>
                </c:pt>
                <c:pt idx="748">
                  <c:v>0,2992</c:v>
                </c:pt>
                <c:pt idx="749">
                  <c:v>0,2996</c:v>
                </c:pt>
                <c:pt idx="750">
                  <c:v>0,3</c:v>
                </c:pt>
                <c:pt idx="751">
                  <c:v>0,3004</c:v>
                </c:pt>
                <c:pt idx="752">
                  <c:v>0,3008</c:v>
                </c:pt>
                <c:pt idx="753">
                  <c:v>0,3012</c:v>
                </c:pt>
                <c:pt idx="754">
                  <c:v>0,3016</c:v>
                </c:pt>
                <c:pt idx="755">
                  <c:v>0,302</c:v>
                </c:pt>
                <c:pt idx="756">
                  <c:v>0,3024</c:v>
                </c:pt>
                <c:pt idx="757">
                  <c:v>0,3028</c:v>
                </c:pt>
                <c:pt idx="758">
                  <c:v>0,3032</c:v>
                </c:pt>
                <c:pt idx="759">
                  <c:v>0,3036</c:v>
                </c:pt>
                <c:pt idx="760">
                  <c:v>0,304</c:v>
                </c:pt>
                <c:pt idx="761">
                  <c:v>0,3044</c:v>
                </c:pt>
                <c:pt idx="762">
                  <c:v>0,3048</c:v>
                </c:pt>
                <c:pt idx="763">
                  <c:v>0,3052</c:v>
                </c:pt>
                <c:pt idx="764">
                  <c:v>0,3056</c:v>
                </c:pt>
                <c:pt idx="765">
                  <c:v>0,306</c:v>
                </c:pt>
                <c:pt idx="766">
                  <c:v>0,3064</c:v>
                </c:pt>
                <c:pt idx="767">
                  <c:v>0,3068</c:v>
                </c:pt>
                <c:pt idx="768">
                  <c:v>0,3072</c:v>
                </c:pt>
                <c:pt idx="769">
                  <c:v>0,3076</c:v>
                </c:pt>
                <c:pt idx="770">
                  <c:v>0,308</c:v>
                </c:pt>
                <c:pt idx="771">
                  <c:v>0,3084</c:v>
                </c:pt>
                <c:pt idx="772">
                  <c:v>0,3088</c:v>
                </c:pt>
                <c:pt idx="773">
                  <c:v>0,3092</c:v>
                </c:pt>
                <c:pt idx="774">
                  <c:v>0,3096</c:v>
                </c:pt>
                <c:pt idx="775">
                  <c:v>0,31</c:v>
                </c:pt>
                <c:pt idx="776">
                  <c:v>0,3104</c:v>
                </c:pt>
                <c:pt idx="777">
                  <c:v>0,3108</c:v>
                </c:pt>
                <c:pt idx="778">
                  <c:v>0,3112</c:v>
                </c:pt>
                <c:pt idx="779">
                  <c:v>0,3116</c:v>
                </c:pt>
                <c:pt idx="780">
                  <c:v>0,312</c:v>
                </c:pt>
                <c:pt idx="781">
                  <c:v>0,3124</c:v>
                </c:pt>
                <c:pt idx="782">
                  <c:v>0,3128</c:v>
                </c:pt>
                <c:pt idx="783">
                  <c:v>0,3132</c:v>
                </c:pt>
                <c:pt idx="784">
                  <c:v>0,3136</c:v>
                </c:pt>
                <c:pt idx="785">
                  <c:v>0,314</c:v>
                </c:pt>
                <c:pt idx="786">
                  <c:v>0,3144</c:v>
                </c:pt>
                <c:pt idx="787">
                  <c:v>0,3148</c:v>
                </c:pt>
                <c:pt idx="788">
                  <c:v>0,3152</c:v>
                </c:pt>
                <c:pt idx="789">
                  <c:v>0,3156</c:v>
                </c:pt>
                <c:pt idx="790">
                  <c:v>0,316</c:v>
                </c:pt>
                <c:pt idx="791">
                  <c:v>0,3164</c:v>
                </c:pt>
                <c:pt idx="792">
                  <c:v>0,3168</c:v>
                </c:pt>
                <c:pt idx="793">
                  <c:v>0,3172</c:v>
                </c:pt>
                <c:pt idx="794">
                  <c:v>0,3176</c:v>
                </c:pt>
                <c:pt idx="795">
                  <c:v>0,318</c:v>
                </c:pt>
                <c:pt idx="796">
                  <c:v>0,3184</c:v>
                </c:pt>
                <c:pt idx="797">
                  <c:v>0,3188</c:v>
                </c:pt>
                <c:pt idx="798">
                  <c:v>0,3192</c:v>
                </c:pt>
                <c:pt idx="799">
                  <c:v>0,3196</c:v>
                </c:pt>
                <c:pt idx="800">
                  <c:v>0,32</c:v>
                </c:pt>
                <c:pt idx="801">
                  <c:v>0,3204</c:v>
                </c:pt>
                <c:pt idx="802">
                  <c:v>0,3208</c:v>
                </c:pt>
                <c:pt idx="803">
                  <c:v>0,3212</c:v>
                </c:pt>
                <c:pt idx="804">
                  <c:v>0,3216</c:v>
                </c:pt>
                <c:pt idx="805">
                  <c:v>0,322</c:v>
                </c:pt>
                <c:pt idx="806">
                  <c:v>0,3224</c:v>
                </c:pt>
                <c:pt idx="807">
                  <c:v>0,3228</c:v>
                </c:pt>
                <c:pt idx="808">
                  <c:v>0,3232</c:v>
                </c:pt>
                <c:pt idx="809">
                  <c:v>0,3236</c:v>
                </c:pt>
                <c:pt idx="810">
                  <c:v>0,324</c:v>
                </c:pt>
                <c:pt idx="811">
                  <c:v>0,3244</c:v>
                </c:pt>
                <c:pt idx="812">
                  <c:v>0,3248</c:v>
                </c:pt>
                <c:pt idx="813">
                  <c:v>0,3252</c:v>
                </c:pt>
                <c:pt idx="814">
                  <c:v>0,3256</c:v>
                </c:pt>
                <c:pt idx="815">
                  <c:v>0,326</c:v>
                </c:pt>
                <c:pt idx="816">
                  <c:v>0,3264</c:v>
                </c:pt>
                <c:pt idx="817">
                  <c:v>0,3268</c:v>
                </c:pt>
                <c:pt idx="818">
                  <c:v>0,3272</c:v>
                </c:pt>
                <c:pt idx="819">
                  <c:v>0,3276</c:v>
                </c:pt>
                <c:pt idx="820">
                  <c:v>0,328</c:v>
                </c:pt>
                <c:pt idx="821">
                  <c:v>0,3284</c:v>
                </c:pt>
                <c:pt idx="822">
                  <c:v>0,3288</c:v>
                </c:pt>
                <c:pt idx="823">
                  <c:v>0,3292</c:v>
                </c:pt>
                <c:pt idx="824">
                  <c:v>0,3296</c:v>
                </c:pt>
                <c:pt idx="825">
                  <c:v>0,33</c:v>
                </c:pt>
                <c:pt idx="826">
                  <c:v>0,3304</c:v>
                </c:pt>
                <c:pt idx="827">
                  <c:v>0,3308</c:v>
                </c:pt>
                <c:pt idx="828">
                  <c:v>0,3312</c:v>
                </c:pt>
                <c:pt idx="829">
                  <c:v>0,3316</c:v>
                </c:pt>
                <c:pt idx="830">
                  <c:v>0,332</c:v>
                </c:pt>
                <c:pt idx="831">
                  <c:v>0,3324</c:v>
                </c:pt>
                <c:pt idx="832">
                  <c:v>0,3328</c:v>
                </c:pt>
                <c:pt idx="833">
                  <c:v>0,3332</c:v>
                </c:pt>
                <c:pt idx="834">
                  <c:v>0,3336</c:v>
                </c:pt>
                <c:pt idx="835">
                  <c:v>0,334</c:v>
                </c:pt>
                <c:pt idx="836">
                  <c:v>0,3344</c:v>
                </c:pt>
                <c:pt idx="837">
                  <c:v>0,3348</c:v>
                </c:pt>
                <c:pt idx="838">
                  <c:v>0,3352</c:v>
                </c:pt>
                <c:pt idx="839">
                  <c:v>0,3356</c:v>
                </c:pt>
                <c:pt idx="840">
                  <c:v>0,336</c:v>
                </c:pt>
                <c:pt idx="841">
                  <c:v>0,3364</c:v>
                </c:pt>
                <c:pt idx="842">
                  <c:v>0,3368</c:v>
                </c:pt>
                <c:pt idx="843">
                  <c:v>0,3372</c:v>
                </c:pt>
                <c:pt idx="844">
                  <c:v>0,3376</c:v>
                </c:pt>
                <c:pt idx="845">
                  <c:v>0,338</c:v>
                </c:pt>
                <c:pt idx="846">
                  <c:v>0,3384</c:v>
                </c:pt>
                <c:pt idx="847">
                  <c:v>0,3388</c:v>
                </c:pt>
                <c:pt idx="848">
                  <c:v>0,3392</c:v>
                </c:pt>
                <c:pt idx="849">
                  <c:v>0,3396</c:v>
                </c:pt>
                <c:pt idx="850">
                  <c:v>0,34</c:v>
                </c:pt>
                <c:pt idx="851">
                  <c:v>0,3404</c:v>
                </c:pt>
                <c:pt idx="852">
                  <c:v>0,3408</c:v>
                </c:pt>
                <c:pt idx="853">
                  <c:v>0,3412</c:v>
                </c:pt>
                <c:pt idx="854">
                  <c:v>0,3416</c:v>
                </c:pt>
                <c:pt idx="855">
                  <c:v>0,342</c:v>
                </c:pt>
                <c:pt idx="856">
                  <c:v>0,3424</c:v>
                </c:pt>
                <c:pt idx="857">
                  <c:v>0,3428</c:v>
                </c:pt>
                <c:pt idx="858">
                  <c:v>0,3432</c:v>
                </c:pt>
                <c:pt idx="859">
                  <c:v>0,3436</c:v>
                </c:pt>
                <c:pt idx="860">
                  <c:v>0,344</c:v>
                </c:pt>
                <c:pt idx="861">
                  <c:v>0,3444</c:v>
                </c:pt>
                <c:pt idx="862">
                  <c:v>0,3448</c:v>
                </c:pt>
                <c:pt idx="863">
                  <c:v>0,3452</c:v>
                </c:pt>
                <c:pt idx="864">
                  <c:v>0,3456</c:v>
                </c:pt>
                <c:pt idx="865">
                  <c:v>0,346</c:v>
                </c:pt>
                <c:pt idx="866">
                  <c:v>0,3464</c:v>
                </c:pt>
                <c:pt idx="867">
                  <c:v>0,3468</c:v>
                </c:pt>
                <c:pt idx="868">
                  <c:v>0,3472</c:v>
                </c:pt>
                <c:pt idx="869">
                  <c:v>0,3476</c:v>
                </c:pt>
                <c:pt idx="870">
                  <c:v>0,348</c:v>
                </c:pt>
                <c:pt idx="871">
                  <c:v>0,3484</c:v>
                </c:pt>
                <c:pt idx="872">
                  <c:v>0,3488</c:v>
                </c:pt>
                <c:pt idx="873">
                  <c:v>0,3492</c:v>
                </c:pt>
                <c:pt idx="874">
                  <c:v>0,3496</c:v>
                </c:pt>
                <c:pt idx="875">
                  <c:v>0,35</c:v>
                </c:pt>
                <c:pt idx="876">
                  <c:v>0,3504</c:v>
                </c:pt>
                <c:pt idx="877">
                  <c:v>0,3508</c:v>
                </c:pt>
                <c:pt idx="878">
                  <c:v>0,3512</c:v>
                </c:pt>
                <c:pt idx="879">
                  <c:v>0,3516</c:v>
                </c:pt>
                <c:pt idx="880">
                  <c:v>0,352</c:v>
                </c:pt>
                <c:pt idx="881">
                  <c:v>0,3524</c:v>
                </c:pt>
                <c:pt idx="882">
                  <c:v>0,3528</c:v>
                </c:pt>
                <c:pt idx="883">
                  <c:v>0,3532</c:v>
                </c:pt>
                <c:pt idx="884">
                  <c:v>0,3536</c:v>
                </c:pt>
                <c:pt idx="885">
                  <c:v>0,354</c:v>
                </c:pt>
                <c:pt idx="886">
                  <c:v>0,3544</c:v>
                </c:pt>
                <c:pt idx="887">
                  <c:v>0,3548</c:v>
                </c:pt>
                <c:pt idx="888">
                  <c:v>0,3552</c:v>
                </c:pt>
                <c:pt idx="889">
                  <c:v>0,3556</c:v>
                </c:pt>
                <c:pt idx="890">
                  <c:v>0,356</c:v>
                </c:pt>
                <c:pt idx="891">
                  <c:v>0,3564</c:v>
                </c:pt>
                <c:pt idx="892">
                  <c:v>0,3568</c:v>
                </c:pt>
                <c:pt idx="893">
                  <c:v>0,3572</c:v>
                </c:pt>
                <c:pt idx="894">
                  <c:v>0,3576</c:v>
                </c:pt>
                <c:pt idx="895">
                  <c:v>0,358</c:v>
                </c:pt>
                <c:pt idx="896">
                  <c:v>0,3584</c:v>
                </c:pt>
                <c:pt idx="897">
                  <c:v>0,3588</c:v>
                </c:pt>
                <c:pt idx="898">
                  <c:v>0,3592</c:v>
                </c:pt>
                <c:pt idx="899">
                  <c:v>0,3596</c:v>
                </c:pt>
                <c:pt idx="900">
                  <c:v>0,36</c:v>
                </c:pt>
                <c:pt idx="901">
                  <c:v>0,3604</c:v>
                </c:pt>
                <c:pt idx="902">
                  <c:v>0,3608</c:v>
                </c:pt>
                <c:pt idx="903">
                  <c:v>0,3612</c:v>
                </c:pt>
                <c:pt idx="904">
                  <c:v>0,3616</c:v>
                </c:pt>
                <c:pt idx="905">
                  <c:v>0,362</c:v>
                </c:pt>
                <c:pt idx="906">
                  <c:v>0,3624</c:v>
                </c:pt>
                <c:pt idx="907">
                  <c:v>0,3628</c:v>
                </c:pt>
                <c:pt idx="908">
                  <c:v>0,3632</c:v>
                </c:pt>
                <c:pt idx="909">
                  <c:v>0,3636</c:v>
                </c:pt>
                <c:pt idx="910">
                  <c:v>0,364</c:v>
                </c:pt>
                <c:pt idx="911">
                  <c:v>0,3644</c:v>
                </c:pt>
                <c:pt idx="912">
                  <c:v>0,3648</c:v>
                </c:pt>
                <c:pt idx="913">
                  <c:v>0,3652</c:v>
                </c:pt>
                <c:pt idx="914">
                  <c:v>0,3656</c:v>
                </c:pt>
                <c:pt idx="915">
                  <c:v>0,366</c:v>
                </c:pt>
                <c:pt idx="916">
                  <c:v>0,3664</c:v>
                </c:pt>
                <c:pt idx="917">
                  <c:v>0,3668</c:v>
                </c:pt>
                <c:pt idx="918">
                  <c:v>0,3672</c:v>
                </c:pt>
                <c:pt idx="919">
                  <c:v>0,3676</c:v>
                </c:pt>
                <c:pt idx="920">
                  <c:v>0,368</c:v>
                </c:pt>
                <c:pt idx="921">
                  <c:v>0,3684</c:v>
                </c:pt>
                <c:pt idx="922">
                  <c:v>0,3688</c:v>
                </c:pt>
                <c:pt idx="923">
                  <c:v>0,3692</c:v>
                </c:pt>
                <c:pt idx="924">
                  <c:v>0,3696</c:v>
                </c:pt>
                <c:pt idx="925">
                  <c:v>0,37</c:v>
                </c:pt>
                <c:pt idx="926">
                  <c:v>0,3704</c:v>
                </c:pt>
                <c:pt idx="927">
                  <c:v>0,3708</c:v>
                </c:pt>
                <c:pt idx="928">
                  <c:v>0,3712</c:v>
                </c:pt>
                <c:pt idx="929">
                  <c:v>0,3716</c:v>
                </c:pt>
                <c:pt idx="930">
                  <c:v>0,372</c:v>
                </c:pt>
                <c:pt idx="931">
                  <c:v>0,3724</c:v>
                </c:pt>
                <c:pt idx="932">
                  <c:v>0,3728</c:v>
                </c:pt>
                <c:pt idx="933">
                  <c:v>0,3732</c:v>
                </c:pt>
                <c:pt idx="934">
                  <c:v>0,3736</c:v>
                </c:pt>
                <c:pt idx="935">
                  <c:v>0,374</c:v>
                </c:pt>
                <c:pt idx="936">
                  <c:v>0,3744</c:v>
                </c:pt>
                <c:pt idx="937">
                  <c:v>0,3748</c:v>
                </c:pt>
                <c:pt idx="938">
                  <c:v>0,3752</c:v>
                </c:pt>
                <c:pt idx="939">
                  <c:v>0,3756</c:v>
                </c:pt>
                <c:pt idx="940">
                  <c:v>0,376</c:v>
                </c:pt>
                <c:pt idx="941">
                  <c:v>0,3764</c:v>
                </c:pt>
                <c:pt idx="942">
                  <c:v>0,3768</c:v>
                </c:pt>
                <c:pt idx="943">
                  <c:v>0,3772</c:v>
                </c:pt>
                <c:pt idx="944">
                  <c:v>0,3776</c:v>
                </c:pt>
                <c:pt idx="945">
                  <c:v>0,378</c:v>
                </c:pt>
                <c:pt idx="946">
                  <c:v>0,3784</c:v>
                </c:pt>
                <c:pt idx="947">
                  <c:v>0,3788</c:v>
                </c:pt>
                <c:pt idx="948">
                  <c:v>0,3792</c:v>
                </c:pt>
                <c:pt idx="949">
                  <c:v>0,3796</c:v>
                </c:pt>
                <c:pt idx="950">
                  <c:v>0,38</c:v>
                </c:pt>
                <c:pt idx="951">
                  <c:v>0,3804</c:v>
                </c:pt>
                <c:pt idx="952">
                  <c:v>0,3808</c:v>
                </c:pt>
                <c:pt idx="953">
                  <c:v>0,3812</c:v>
                </c:pt>
                <c:pt idx="954">
                  <c:v>0,3816</c:v>
                </c:pt>
                <c:pt idx="955">
                  <c:v>0,382</c:v>
                </c:pt>
                <c:pt idx="956">
                  <c:v>0,3824</c:v>
                </c:pt>
                <c:pt idx="957">
                  <c:v>0,3828</c:v>
                </c:pt>
                <c:pt idx="958">
                  <c:v>0,3832</c:v>
                </c:pt>
                <c:pt idx="959">
                  <c:v>0,3836</c:v>
                </c:pt>
                <c:pt idx="960">
                  <c:v>0,384</c:v>
                </c:pt>
                <c:pt idx="961">
                  <c:v>0,3844</c:v>
                </c:pt>
                <c:pt idx="962">
                  <c:v>0,3848</c:v>
                </c:pt>
                <c:pt idx="963">
                  <c:v>0,3852</c:v>
                </c:pt>
                <c:pt idx="964">
                  <c:v>0,3856</c:v>
                </c:pt>
                <c:pt idx="965">
                  <c:v>0,386</c:v>
                </c:pt>
                <c:pt idx="966">
                  <c:v>0,3864</c:v>
                </c:pt>
                <c:pt idx="967">
                  <c:v>0,3868</c:v>
                </c:pt>
                <c:pt idx="968">
                  <c:v>0,3872</c:v>
                </c:pt>
                <c:pt idx="969">
                  <c:v>0,3876</c:v>
                </c:pt>
                <c:pt idx="970">
                  <c:v>0,388</c:v>
                </c:pt>
                <c:pt idx="971">
                  <c:v>0,3884</c:v>
                </c:pt>
                <c:pt idx="972">
                  <c:v>0,3888</c:v>
                </c:pt>
                <c:pt idx="973">
                  <c:v>0,3892</c:v>
                </c:pt>
                <c:pt idx="974">
                  <c:v>0,3896</c:v>
                </c:pt>
                <c:pt idx="975">
                  <c:v>0,39</c:v>
                </c:pt>
                <c:pt idx="976">
                  <c:v>0,3904</c:v>
                </c:pt>
                <c:pt idx="977">
                  <c:v>0,3908</c:v>
                </c:pt>
                <c:pt idx="978">
                  <c:v>0,3912</c:v>
                </c:pt>
                <c:pt idx="979">
                  <c:v>0,3916</c:v>
                </c:pt>
                <c:pt idx="980">
                  <c:v>0,392</c:v>
                </c:pt>
                <c:pt idx="981">
                  <c:v>0,3924</c:v>
                </c:pt>
                <c:pt idx="982">
                  <c:v>0,3928</c:v>
                </c:pt>
                <c:pt idx="983">
                  <c:v>0,3932</c:v>
                </c:pt>
                <c:pt idx="984">
                  <c:v>0,3936</c:v>
                </c:pt>
                <c:pt idx="985">
                  <c:v>0,394</c:v>
                </c:pt>
                <c:pt idx="986">
                  <c:v>0,3944</c:v>
                </c:pt>
                <c:pt idx="987">
                  <c:v>0,3948</c:v>
                </c:pt>
                <c:pt idx="988">
                  <c:v>0,3952</c:v>
                </c:pt>
                <c:pt idx="989">
                  <c:v>0,3956</c:v>
                </c:pt>
                <c:pt idx="990">
                  <c:v>0,396</c:v>
                </c:pt>
                <c:pt idx="991">
                  <c:v>0,3964</c:v>
                </c:pt>
                <c:pt idx="992">
                  <c:v>0,3968</c:v>
                </c:pt>
                <c:pt idx="993">
                  <c:v>0,3972</c:v>
                </c:pt>
                <c:pt idx="994">
                  <c:v>0,3976</c:v>
                </c:pt>
                <c:pt idx="995">
                  <c:v>0,398</c:v>
                </c:pt>
                <c:pt idx="996">
                  <c:v>0,3984</c:v>
                </c:pt>
                <c:pt idx="997">
                  <c:v>0,3988</c:v>
                </c:pt>
                <c:pt idx="998">
                  <c:v>0,3992</c:v>
                </c:pt>
                <c:pt idx="999">
                  <c:v>0,3996</c:v>
                </c:pt>
                <c:pt idx="1000">
                  <c:v>0,4</c:v>
                </c:pt>
                <c:pt idx="1002">
                  <c:v>Valeur</c:v>
                </c:pt>
                <c:pt idx="1003">
                  <c:v>Valeur</c:v>
                </c:pt>
              </c:strCache>
            </c:strRef>
          </c:xVal>
          <c:yVal>
            <c:numRef>
              <c:f>CourbeVitesse!$K$2:$K$1084</c:f>
              <c:numCache>
                <c:formatCode>General</c:formatCode>
                <c:ptCount val="1083"/>
                <c:pt idx="0">
                  <c:v>2.7891499401541689E-6</c:v>
                </c:pt>
                <c:pt idx="1">
                  <c:v>1.4015587305460143E-7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2.5094036807226121E-6</c:v>
                </c:pt>
                <c:pt idx="53">
                  <c:v>5.1490389433071355E-6</c:v>
                </c:pt>
                <c:pt idx="54">
                  <c:v>7.7683732341641602E-6</c:v>
                </c:pt>
                <c:pt idx="55">
                  <c:v>1.0357058147092766E-5</c:v>
                </c:pt>
                <c:pt idx="56">
                  <c:v>1.2904858373227552E-5</c:v>
                </c:pt>
                <c:pt idx="57">
                  <c:v>1.5401708249706418E-5</c:v>
                </c:pt>
                <c:pt idx="58">
                  <c:v>1.7837796582672206E-5</c:v>
                </c:pt>
                <c:pt idx="59">
                  <c:v>2.0203481824271046E-5</c:v>
                </c:pt>
                <c:pt idx="60">
                  <c:v>2.2489433444321773E-5</c:v>
                </c:pt>
                <c:pt idx="61">
                  <c:v>2.468663193031594E-5</c:v>
                </c:pt>
                <c:pt idx="62">
                  <c:v>2.6786397061751673E-5</c:v>
                </c:pt>
                <c:pt idx="63">
                  <c:v>2.8780444458801454E-5</c:v>
                </c:pt>
                <c:pt idx="64">
                  <c:v>3.0660942130979881E-5</c:v>
                </c:pt>
                <c:pt idx="65">
                  <c:v>3.2420397379808155E-5</c:v>
                </c:pt>
                <c:pt idx="66">
                  <c:v>3.4051911267818985E-5</c:v>
                </c:pt>
                <c:pt idx="67">
                  <c:v>3.5549037246887196E-5</c:v>
                </c:pt>
                <c:pt idx="68">
                  <c:v>3.9415297936287892E-5</c:v>
                </c:pt>
                <c:pt idx="69">
                  <c:v>4.3266120839388865E-5</c:v>
                </c:pt>
                <c:pt idx="70">
                  <c:v>4.6946195040174557E-5</c:v>
                </c:pt>
                <c:pt idx="71">
                  <c:v>5.0441015805363373E-5</c:v>
                </c:pt>
                <c:pt idx="72">
                  <c:v>5.373675698568685E-5</c:v>
                </c:pt>
                <c:pt idx="73">
                  <c:v>5.6820412387559141E-5</c:v>
                </c:pt>
                <c:pt idx="74">
                  <c:v>5.9679852321744726E-5</c:v>
                </c:pt>
                <c:pt idx="75">
                  <c:v>6.2303738780356813E-5</c:v>
                </c:pt>
                <c:pt idx="76">
                  <c:v>6.4681751631528325E-5</c:v>
                </c:pt>
                <c:pt idx="77">
                  <c:v>6.6804475522076487E-5</c:v>
                </c:pt>
                <c:pt idx="78">
                  <c:v>6.8663569523506022E-5</c:v>
                </c:pt>
                <c:pt idx="79">
                  <c:v>7.0251682309007514E-5</c:v>
                </c:pt>
                <c:pt idx="80">
                  <c:v>7.1562565250792953E-5</c:v>
                </c:pt>
                <c:pt idx="81">
                  <c:v>7.2590987597094146E-5</c:v>
                </c:pt>
                <c:pt idx="82">
                  <c:v>7.3332934392499798E-5</c:v>
                </c:pt>
                <c:pt idx="83">
                  <c:v>7.3785465106286126E-5</c:v>
                </c:pt>
                <c:pt idx="84">
                  <c:v>7.3946826729752473E-5</c:v>
                </c:pt>
                <c:pt idx="85">
                  <c:v>7.6325744359608238E-5</c:v>
                </c:pt>
                <c:pt idx="86">
                  <c:v>7.8543526560668722E-5</c:v>
                </c:pt>
                <c:pt idx="87">
                  <c:v>8.0451393788045215E-5</c:v>
                </c:pt>
                <c:pt idx="88">
                  <c:v>8.2041768520257289E-5</c:v>
                </c:pt>
                <c:pt idx="89">
                  <c:v>8.3308345580849171E-5</c:v>
                </c:pt>
                <c:pt idx="90">
                  <c:v>8.4246148687057573E-5</c:v>
                </c:pt>
                <c:pt idx="91">
                  <c:v>8.4851445626810021E-5</c:v>
                </c:pt>
                <c:pt idx="92">
                  <c:v>8.5121917904728179E-5</c:v>
                </c:pt>
                <c:pt idx="93">
                  <c:v>8.5056406273122857E-5</c:v>
                </c:pt>
                <c:pt idx="94">
                  <c:v>8.4655221749666801E-5</c:v>
                </c:pt>
                <c:pt idx="95">
                  <c:v>8.3919975971391263E-5</c:v>
                </c:pt>
                <c:pt idx="96">
                  <c:v>8.2853496371684479E-5</c:v>
                </c:pt>
                <c:pt idx="97">
                  <c:v>8.1460080649296563E-5</c:v>
                </c:pt>
                <c:pt idx="98">
                  <c:v>7.9745157476332934E-5</c:v>
                </c:pt>
                <c:pt idx="99">
                  <c:v>7.7715484418591432E-5</c:v>
                </c:pt>
                <c:pt idx="100">
                  <c:v>7.5379119661228555E-5</c:v>
                </c:pt>
                <c:pt idx="101">
                  <c:v>7.5254712592146391E-5</c:v>
                </c:pt>
                <c:pt idx="102">
                  <c:v>7.7482786650740046E-5</c:v>
                </c:pt>
                <c:pt idx="103">
                  <c:v>7.954525793578502E-5</c:v>
                </c:pt>
                <c:pt idx="104">
                  <c:v>8.1293827566068607E-5</c:v>
                </c:pt>
                <c:pt idx="105">
                  <c:v>8.2721540055455742E-5</c:v>
                </c:pt>
                <c:pt idx="106">
                  <c:v>8.3822797085837761E-5</c:v>
                </c:pt>
                <c:pt idx="107">
                  <c:v>8.4593244409796785E-5</c:v>
                </c:pt>
                <c:pt idx="108">
                  <c:v>8.502985667360738E-5</c:v>
                </c:pt>
                <c:pt idx="109">
                  <c:v>8.5130880868568862E-5</c:v>
                </c:pt>
                <c:pt idx="110">
                  <c:v>8.4895892879672996E-5</c:v>
                </c:pt>
                <c:pt idx="111">
                  <c:v>8.4325910582939566E-5</c:v>
                </c:pt>
                <c:pt idx="112">
                  <c:v>8.3423111102077466E-5</c:v>
                </c:pt>
                <c:pt idx="113">
                  <c:v>8.2191113551823637E-5</c:v>
                </c:pt>
                <c:pt idx="114">
                  <c:v>8.0634724568938107E-5</c:v>
                </c:pt>
                <c:pt idx="115">
                  <c:v>7.8760079683873308E-5</c:v>
                </c:pt>
                <c:pt idx="116">
                  <c:v>7.6574615046440307E-5</c:v>
                </c:pt>
                <c:pt idx="117">
                  <c:v>7.4086982602807072E-5</c:v>
                </c:pt>
                <c:pt idx="118">
                  <c:v>7.6325744359608238E-5</c:v>
                </c:pt>
                <c:pt idx="119">
                  <c:v>7.8543526560668722E-5</c:v>
                </c:pt>
                <c:pt idx="120">
                  <c:v>8.0451393788045215E-5</c:v>
                </c:pt>
                <c:pt idx="121">
                  <c:v>8.2041768520257289E-5</c:v>
                </c:pt>
                <c:pt idx="122">
                  <c:v>8.3308345580849171E-5</c:v>
                </c:pt>
                <c:pt idx="123">
                  <c:v>8.4246148687057573E-5</c:v>
                </c:pt>
                <c:pt idx="124">
                  <c:v>8.4851445626810021E-5</c:v>
                </c:pt>
                <c:pt idx="125">
                  <c:v>8.5121917904728179E-5</c:v>
                </c:pt>
                <c:pt idx="126">
                  <c:v>8.5056406273122857E-5</c:v>
                </c:pt>
                <c:pt idx="127">
                  <c:v>8.4655221749666801E-5</c:v>
                </c:pt>
                <c:pt idx="128">
                  <c:v>8.3919975971391263E-5</c:v>
                </c:pt>
                <c:pt idx="129">
                  <c:v>8.2853496371684479E-5</c:v>
                </c:pt>
                <c:pt idx="130">
                  <c:v>8.1460080649296563E-5</c:v>
                </c:pt>
                <c:pt idx="131">
                  <c:v>7.9745157476332934E-5</c:v>
                </c:pt>
                <c:pt idx="132">
                  <c:v>7.7715484418591432E-5</c:v>
                </c:pt>
                <c:pt idx="133">
                  <c:v>7.5379119661228555E-5</c:v>
                </c:pt>
                <c:pt idx="134">
                  <c:v>7.5254712592146391E-5</c:v>
                </c:pt>
                <c:pt idx="135">
                  <c:v>7.7482786650740046E-5</c:v>
                </c:pt>
                <c:pt idx="136">
                  <c:v>7.954525793578502E-5</c:v>
                </c:pt>
                <c:pt idx="137">
                  <c:v>8.1293827566068607E-5</c:v>
                </c:pt>
                <c:pt idx="138">
                  <c:v>8.2721540055455742E-5</c:v>
                </c:pt>
                <c:pt idx="139">
                  <c:v>8.3822797085837761E-5</c:v>
                </c:pt>
                <c:pt idx="140">
                  <c:v>8.4593244409796785E-5</c:v>
                </c:pt>
                <c:pt idx="141">
                  <c:v>8.502985667360738E-5</c:v>
                </c:pt>
                <c:pt idx="142">
                  <c:v>8.5130880868568862E-5</c:v>
                </c:pt>
                <c:pt idx="143">
                  <c:v>8.4895892879672996E-5</c:v>
                </c:pt>
                <c:pt idx="144">
                  <c:v>8.4325910582939566E-5</c:v>
                </c:pt>
                <c:pt idx="145">
                  <c:v>8.3423111102077466E-5</c:v>
                </c:pt>
                <c:pt idx="146">
                  <c:v>8.2191113551823637E-5</c:v>
                </c:pt>
                <c:pt idx="147">
                  <c:v>8.0634724568938107E-5</c:v>
                </c:pt>
                <c:pt idx="148">
                  <c:v>7.8760079683873308E-5</c:v>
                </c:pt>
                <c:pt idx="149">
                  <c:v>7.6574615046440307E-5</c:v>
                </c:pt>
                <c:pt idx="150">
                  <c:v>7.4086982602807072E-5</c:v>
                </c:pt>
                <c:pt idx="151">
                  <c:v>7.3816340678885628E-5</c:v>
                </c:pt>
                <c:pt idx="152">
                  <c:v>7.5903891298084202E-5</c:v>
                </c:pt>
                <c:pt idx="153">
                  <c:v>7.7832059497188205E-5</c:v>
                </c:pt>
                <c:pt idx="154">
                  <c:v>7.9453083607328688E-5</c:v>
                </c:pt>
                <c:pt idx="155">
                  <c:v>8.0760545354714383E-5</c:v>
                </c:pt>
                <c:pt idx="156">
                  <c:v>8.1749298810578704E-5</c:v>
                </c:pt>
                <c:pt idx="157">
                  <c:v>8.241535729384424E-5</c:v>
                </c:pt>
                <c:pt idx="158">
                  <c:v>8.2756232663129341E-5</c:v>
                </c:pt>
                <c:pt idx="159">
                  <c:v>8.277045465307213E-5</c:v>
                </c:pt>
                <c:pt idx="160">
                  <c:v>8.2458023263672634E-5</c:v>
                </c:pt>
                <c:pt idx="161">
                  <c:v>8.1820210839955533E-5</c:v>
                </c:pt>
                <c:pt idx="162">
                  <c:v>8.0859448974634698E-5</c:v>
                </c:pt>
                <c:pt idx="163">
                  <c:v>7.9579582977118136E-5</c:v>
                </c:pt>
                <c:pt idx="164">
                  <c:v>7.7985702227504654E-5</c:v>
                </c:pt>
                <c:pt idx="165">
                  <c:v>7.6083970530580608E-5</c:v>
                </c:pt>
                <c:pt idx="166">
                  <c:v>7.3881993682160352E-5</c:v>
                </c:pt>
                <c:pt idx="167">
                  <c:v>7.1388451902745694E-5</c:v>
                </c:pt>
                <c:pt idx="168">
                  <c:v>7.3631963747639094E-5</c:v>
                </c:pt>
                <c:pt idx="169">
                  <c:v>7.5865183734999321E-5</c:v>
                </c:pt>
                <c:pt idx="170">
                  <c:v>7.7799006800879784E-5</c:v>
                </c:pt>
                <c:pt idx="171">
                  <c:v>7.9425798875132271E-5</c:v>
                </c:pt>
                <c:pt idx="172">
                  <c:v>8.0739141683965478E-5</c:v>
                </c:pt>
                <c:pt idx="173">
                  <c:v>8.1733804475611193E-5</c:v>
                </c:pt>
                <c:pt idx="174">
                  <c:v>8.2405970214995307E-5</c:v>
                </c:pt>
                <c:pt idx="175">
                  <c:v>8.275286801739735E-5</c:v>
                </c:pt>
                <c:pt idx="176">
                  <c:v>8.2773168989124833E-5</c:v>
                </c:pt>
                <c:pt idx="177">
                  <c:v>8.2466816581510018E-5</c:v>
                </c:pt>
                <c:pt idx="178">
                  <c:v>8.1834998316575975E-5</c:v>
                </c:pt>
                <c:pt idx="179">
                  <c:v>8.0880230610038198E-5</c:v>
                </c:pt>
                <c:pt idx="180">
                  <c:v>7.9606302222636914E-5</c:v>
                </c:pt>
                <c:pt idx="181">
                  <c:v>7.801813288846767E-5</c:v>
                </c:pt>
                <c:pt idx="182">
                  <c:v>7.6122084332653966E-5</c:v>
                </c:pt>
                <c:pt idx="183">
                  <c:v>7.3925620979340724E-5</c:v>
                </c:pt>
                <c:pt idx="184">
                  <c:v>7.3946826729752473E-5</c:v>
                </c:pt>
                <c:pt idx="185">
                  <c:v>7.6325744359608238E-5</c:v>
                </c:pt>
                <c:pt idx="186">
                  <c:v>7.8543526560668722E-5</c:v>
                </c:pt>
                <c:pt idx="187">
                  <c:v>8.0451393788045215E-5</c:v>
                </c:pt>
                <c:pt idx="188">
                  <c:v>8.2041768520257289E-5</c:v>
                </c:pt>
                <c:pt idx="189">
                  <c:v>8.3308345580849171E-5</c:v>
                </c:pt>
                <c:pt idx="190">
                  <c:v>8.4246148687057573E-5</c:v>
                </c:pt>
                <c:pt idx="191">
                  <c:v>8.4851445626810021E-5</c:v>
                </c:pt>
                <c:pt idx="192">
                  <c:v>8.5121917904728179E-5</c:v>
                </c:pt>
                <c:pt idx="193">
                  <c:v>8.5056406273122857E-5</c:v>
                </c:pt>
                <c:pt idx="194">
                  <c:v>8.4655221749666801E-5</c:v>
                </c:pt>
                <c:pt idx="195">
                  <c:v>8.3919975971391263E-5</c:v>
                </c:pt>
                <c:pt idx="196">
                  <c:v>8.2853496371684479E-5</c:v>
                </c:pt>
                <c:pt idx="197">
                  <c:v>8.1460080649296563E-5</c:v>
                </c:pt>
                <c:pt idx="198">
                  <c:v>7.9745157476332934E-5</c:v>
                </c:pt>
                <c:pt idx="199">
                  <c:v>7.7715484418591432E-5</c:v>
                </c:pt>
                <c:pt idx="200">
                  <c:v>7.5379119661228555E-5</c:v>
                </c:pt>
                <c:pt idx="201">
                  <c:v>7.5254712592146391E-5</c:v>
                </c:pt>
                <c:pt idx="202">
                  <c:v>7.7482786650740046E-5</c:v>
                </c:pt>
                <c:pt idx="203">
                  <c:v>7.954525793578502E-5</c:v>
                </c:pt>
                <c:pt idx="204">
                  <c:v>8.1293827566068607E-5</c:v>
                </c:pt>
                <c:pt idx="205">
                  <c:v>8.2721540055455742E-5</c:v>
                </c:pt>
                <c:pt idx="206">
                  <c:v>8.3822797085837761E-5</c:v>
                </c:pt>
                <c:pt idx="207">
                  <c:v>8.4593244409796785E-5</c:v>
                </c:pt>
                <c:pt idx="208">
                  <c:v>8.502985667360738E-5</c:v>
                </c:pt>
                <c:pt idx="209">
                  <c:v>8.5130880868568862E-5</c:v>
                </c:pt>
                <c:pt idx="210">
                  <c:v>8.4895892879672996E-5</c:v>
                </c:pt>
                <c:pt idx="211">
                  <c:v>8.4325910582939566E-5</c:v>
                </c:pt>
                <c:pt idx="212">
                  <c:v>8.3423111102077466E-5</c:v>
                </c:pt>
                <c:pt idx="213">
                  <c:v>8.2191113551823637E-5</c:v>
                </c:pt>
                <c:pt idx="214">
                  <c:v>8.0634724568938107E-5</c:v>
                </c:pt>
                <c:pt idx="215">
                  <c:v>7.8760079683873308E-5</c:v>
                </c:pt>
                <c:pt idx="216">
                  <c:v>7.6574615046440307E-5</c:v>
                </c:pt>
                <c:pt idx="217">
                  <c:v>7.4086982602807072E-5</c:v>
                </c:pt>
                <c:pt idx="218">
                  <c:v>7.6325744359608238E-5</c:v>
                </c:pt>
                <c:pt idx="219">
                  <c:v>7.8543526560668722E-5</c:v>
                </c:pt>
                <c:pt idx="220">
                  <c:v>8.0451393788045215E-5</c:v>
                </c:pt>
                <c:pt idx="221">
                  <c:v>8.2041768520257289E-5</c:v>
                </c:pt>
                <c:pt idx="222">
                  <c:v>8.3308345580849171E-5</c:v>
                </c:pt>
                <c:pt idx="223">
                  <c:v>8.4246148687057573E-5</c:v>
                </c:pt>
                <c:pt idx="224">
                  <c:v>8.4851445626810021E-5</c:v>
                </c:pt>
                <c:pt idx="225">
                  <c:v>8.5121917904728179E-5</c:v>
                </c:pt>
                <c:pt idx="226">
                  <c:v>8.5056406273122857E-5</c:v>
                </c:pt>
                <c:pt idx="227">
                  <c:v>8.4655221749666801E-5</c:v>
                </c:pt>
                <c:pt idx="228">
                  <c:v>8.3919975971391263E-5</c:v>
                </c:pt>
                <c:pt idx="229">
                  <c:v>8.2853496371684479E-5</c:v>
                </c:pt>
                <c:pt idx="230">
                  <c:v>8.1460080649296563E-5</c:v>
                </c:pt>
                <c:pt idx="231">
                  <c:v>7.9745157476332934E-5</c:v>
                </c:pt>
                <c:pt idx="232">
                  <c:v>7.7715484418591432E-5</c:v>
                </c:pt>
                <c:pt idx="233">
                  <c:v>7.5379119661228555E-5</c:v>
                </c:pt>
                <c:pt idx="234">
                  <c:v>7.5254712592146391E-5</c:v>
                </c:pt>
                <c:pt idx="235">
                  <c:v>7.7482786650740046E-5</c:v>
                </c:pt>
                <c:pt idx="236">
                  <c:v>7.954525793578502E-5</c:v>
                </c:pt>
                <c:pt idx="237">
                  <c:v>8.1293827566068607E-5</c:v>
                </c:pt>
                <c:pt idx="238">
                  <c:v>8.2721540055455742E-5</c:v>
                </c:pt>
                <c:pt idx="239">
                  <c:v>8.3822797085837761E-5</c:v>
                </c:pt>
                <c:pt idx="240">
                  <c:v>8.4593244409796785E-5</c:v>
                </c:pt>
                <c:pt idx="241">
                  <c:v>8.502985667360738E-5</c:v>
                </c:pt>
                <c:pt idx="242">
                  <c:v>8.5130880868568862E-5</c:v>
                </c:pt>
                <c:pt idx="243">
                  <c:v>8.4895892879672996E-5</c:v>
                </c:pt>
                <c:pt idx="244">
                  <c:v>8.4325910582939566E-5</c:v>
                </c:pt>
                <c:pt idx="245">
                  <c:v>8.3423111102077466E-5</c:v>
                </c:pt>
                <c:pt idx="246">
                  <c:v>8.2191113551823637E-5</c:v>
                </c:pt>
                <c:pt idx="247">
                  <c:v>8.0634724568938107E-5</c:v>
                </c:pt>
                <c:pt idx="248">
                  <c:v>7.8760079683873308E-5</c:v>
                </c:pt>
                <c:pt idx="249">
                  <c:v>7.6574615046440307E-5</c:v>
                </c:pt>
                <c:pt idx="250">
                  <c:v>7.4086982602807072E-5</c:v>
                </c:pt>
                <c:pt idx="251">
                  <c:v>7.3816340678885628E-5</c:v>
                </c:pt>
                <c:pt idx="252">
                  <c:v>7.5903891298084202E-5</c:v>
                </c:pt>
                <c:pt idx="253">
                  <c:v>7.7832059497188205E-5</c:v>
                </c:pt>
                <c:pt idx="254">
                  <c:v>7.9453083607328688E-5</c:v>
                </c:pt>
                <c:pt idx="255">
                  <c:v>8.0760545354714383E-5</c:v>
                </c:pt>
                <c:pt idx="256">
                  <c:v>8.1749298810578704E-5</c:v>
                </c:pt>
                <c:pt idx="257">
                  <c:v>8.241535729384424E-5</c:v>
                </c:pt>
                <c:pt idx="258">
                  <c:v>8.2756232663129341E-5</c:v>
                </c:pt>
                <c:pt idx="259">
                  <c:v>8.277045465307213E-5</c:v>
                </c:pt>
                <c:pt idx="260">
                  <c:v>8.2458023263672634E-5</c:v>
                </c:pt>
                <c:pt idx="261">
                  <c:v>8.1820210839955533E-5</c:v>
                </c:pt>
                <c:pt idx="262">
                  <c:v>8.0859448974634698E-5</c:v>
                </c:pt>
                <c:pt idx="263">
                  <c:v>7.9579582977118136E-5</c:v>
                </c:pt>
                <c:pt idx="264">
                  <c:v>7.7985702227504654E-5</c:v>
                </c:pt>
                <c:pt idx="265">
                  <c:v>7.6083970530580608E-5</c:v>
                </c:pt>
                <c:pt idx="266">
                  <c:v>7.3881993682160352E-5</c:v>
                </c:pt>
                <c:pt idx="267">
                  <c:v>7.1388451902745694E-5</c:v>
                </c:pt>
                <c:pt idx="268">
                  <c:v>7.3631963747639094E-5</c:v>
                </c:pt>
                <c:pt idx="269">
                  <c:v>7.5865183734999321E-5</c:v>
                </c:pt>
                <c:pt idx="270">
                  <c:v>7.7799006800879784E-5</c:v>
                </c:pt>
                <c:pt idx="271">
                  <c:v>7.9425798875132271E-5</c:v>
                </c:pt>
                <c:pt idx="272">
                  <c:v>8.0739141683965478E-5</c:v>
                </c:pt>
                <c:pt idx="273">
                  <c:v>8.1733804475611193E-5</c:v>
                </c:pt>
                <c:pt idx="274">
                  <c:v>8.2405970214995307E-5</c:v>
                </c:pt>
                <c:pt idx="275">
                  <c:v>8.275286801739735E-5</c:v>
                </c:pt>
                <c:pt idx="276">
                  <c:v>8.2773168989124833E-5</c:v>
                </c:pt>
                <c:pt idx="277">
                  <c:v>8.2466816581510018E-5</c:v>
                </c:pt>
                <c:pt idx="278">
                  <c:v>8.1834998316575975E-5</c:v>
                </c:pt>
                <c:pt idx="279">
                  <c:v>8.0880230610038198E-5</c:v>
                </c:pt>
                <c:pt idx="280">
                  <c:v>7.9606302222636914E-5</c:v>
                </c:pt>
                <c:pt idx="281">
                  <c:v>7.801813288846767E-5</c:v>
                </c:pt>
                <c:pt idx="282">
                  <c:v>7.6122084332653966E-5</c:v>
                </c:pt>
                <c:pt idx="283">
                  <c:v>7.3925620979340724E-5</c:v>
                </c:pt>
                <c:pt idx="284">
                  <c:v>7.3946826729752473E-5</c:v>
                </c:pt>
                <c:pt idx="285">
                  <c:v>7.6325744359608238E-5</c:v>
                </c:pt>
                <c:pt idx="286">
                  <c:v>7.8543526560668722E-5</c:v>
                </c:pt>
                <c:pt idx="287">
                  <c:v>8.0451393788045215E-5</c:v>
                </c:pt>
                <c:pt idx="288">
                  <c:v>8.2041768520257289E-5</c:v>
                </c:pt>
                <c:pt idx="289">
                  <c:v>8.3308345580849171E-5</c:v>
                </c:pt>
                <c:pt idx="290">
                  <c:v>8.4246148687057573E-5</c:v>
                </c:pt>
                <c:pt idx="291">
                  <c:v>8.4851445626810021E-5</c:v>
                </c:pt>
                <c:pt idx="292">
                  <c:v>8.5121917904728179E-5</c:v>
                </c:pt>
                <c:pt idx="293">
                  <c:v>8.5056406273122857E-5</c:v>
                </c:pt>
                <c:pt idx="294">
                  <c:v>8.4655221749666801E-5</c:v>
                </c:pt>
                <c:pt idx="295">
                  <c:v>8.3919975971391263E-5</c:v>
                </c:pt>
                <c:pt idx="296">
                  <c:v>8.2853496371684479E-5</c:v>
                </c:pt>
                <c:pt idx="297">
                  <c:v>8.1460080649296563E-5</c:v>
                </c:pt>
                <c:pt idx="298">
                  <c:v>7.9745157476332934E-5</c:v>
                </c:pt>
                <c:pt idx="299">
                  <c:v>7.7715484418591432E-5</c:v>
                </c:pt>
                <c:pt idx="300">
                  <c:v>7.5379119661228555E-5</c:v>
                </c:pt>
                <c:pt idx="301">
                  <c:v>7.5254712592146391E-5</c:v>
                </c:pt>
                <c:pt idx="302">
                  <c:v>7.7482786650740046E-5</c:v>
                </c:pt>
                <c:pt idx="303">
                  <c:v>7.954525793578502E-5</c:v>
                </c:pt>
                <c:pt idx="304">
                  <c:v>8.1293827566068607E-5</c:v>
                </c:pt>
                <c:pt idx="305">
                  <c:v>8.2721540055455742E-5</c:v>
                </c:pt>
                <c:pt idx="306">
                  <c:v>8.3822797085837761E-5</c:v>
                </c:pt>
                <c:pt idx="307">
                  <c:v>8.4593244409796785E-5</c:v>
                </c:pt>
                <c:pt idx="308">
                  <c:v>8.502985667360738E-5</c:v>
                </c:pt>
                <c:pt idx="309">
                  <c:v>8.5130880868568862E-5</c:v>
                </c:pt>
                <c:pt idx="310">
                  <c:v>8.4895892879672996E-5</c:v>
                </c:pt>
                <c:pt idx="311">
                  <c:v>8.4325910582939566E-5</c:v>
                </c:pt>
                <c:pt idx="312">
                  <c:v>8.3423111102077466E-5</c:v>
                </c:pt>
                <c:pt idx="313">
                  <c:v>8.2191113551823637E-5</c:v>
                </c:pt>
                <c:pt idx="314">
                  <c:v>8.0634724568938107E-5</c:v>
                </c:pt>
                <c:pt idx="315">
                  <c:v>7.8760079683873308E-5</c:v>
                </c:pt>
                <c:pt idx="316">
                  <c:v>7.6574615046440307E-5</c:v>
                </c:pt>
                <c:pt idx="317">
                  <c:v>7.4086982602807072E-5</c:v>
                </c:pt>
                <c:pt idx="318">
                  <c:v>7.6325744359608238E-5</c:v>
                </c:pt>
                <c:pt idx="319">
                  <c:v>7.8543526560668722E-5</c:v>
                </c:pt>
                <c:pt idx="320">
                  <c:v>8.0451393788045215E-5</c:v>
                </c:pt>
                <c:pt idx="321">
                  <c:v>8.2041768520257289E-5</c:v>
                </c:pt>
                <c:pt idx="322">
                  <c:v>8.3308345580849171E-5</c:v>
                </c:pt>
                <c:pt idx="323">
                  <c:v>8.4246148687057573E-5</c:v>
                </c:pt>
                <c:pt idx="324">
                  <c:v>8.4851445626810021E-5</c:v>
                </c:pt>
                <c:pt idx="325">
                  <c:v>8.5121917904728179E-5</c:v>
                </c:pt>
                <c:pt idx="326">
                  <c:v>8.5056406273122857E-5</c:v>
                </c:pt>
                <c:pt idx="327">
                  <c:v>8.4655221749666801E-5</c:v>
                </c:pt>
                <c:pt idx="328">
                  <c:v>8.3919975971391263E-5</c:v>
                </c:pt>
                <c:pt idx="329">
                  <c:v>8.2853496371684479E-5</c:v>
                </c:pt>
                <c:pt idx="330">
                  <c:v>8.1460080649296563E-5</c:v>
                </c:pt>
                <c:pt idx="331">
                  <c:v>7.9745157476332934E-5</c:v>
                </c:pt>
                <c:pt idx="332">
                  <c:v>7.7715484418591432E-5</c:v>
                </c:pt>
                <c:pt idx="333">
                  <c:v>7.5379119661228555E-5</c:v>
                </c:pt>
                <c:pt idx="334">
                  <c:v>7.5254712592146391E-5</c:v>
                </c:pt>
                <c:pt idx="335">
                  <c:v>7.7482786650740046E-5</c:v>
                </c:pt>
                <c:pt idx="336">
                  <c:v>7.954525793578502E-5</c:v>
                </c:pt>
                <c:pt idx="337">
                  <c:v>8.1293827566068607E-5</c:v>
                </c:pt>
                <c:pt idx="338">
                  <c:v>8.2721540055455742E-5</c:v>
                </c:pt>
                <c:pt idx="339">
                  <c:v>8.3822797085837761E-5</c:v>
                </c:pt>
                <c:pt idx="340">
                  <c:v>8.4593244409796785E-5</c:v>
                </c:pt>
                <c:pt idx="341">
                  <c:v>8.502985667360738E-5</c:v>
                </c:pt>
                <c:pt idx="342">
                  <c:v>8.5130880868568862E-5</c:v>
                </c:pt>
                <c:pt idx="343">
                  <c:v>8.4895892879672996E-5</c:v>
                </c:pt>
                <c:pt idx="344">
                  <c:v>8.4325910582939566E-5</c:v>
                </c:pt>
                <c:pt idx="345">
                  <c:v>8.3423111102077466E-5</c:v>
                </c:pt>
                <c:pt idx="346">
                  <c:v>8.2191113551823637E-5</c:v>
                </c:pt>
                <c:pt idx="347">
                  <c:v>8.0634724568938107E-5</c:v>
                </c:pt>
                <c:pt idx="348">
                  <c:v>7.8760079683873308E-5</c:v>
                </c:pt>
                <c:pt idx="349">
                  <c:v>7.6574615046440307E-5</c:v>
                </c:pt>
                <c:pt idx="350">
                  <c:v>7.4086982602807072E-5</c:v>
                </c:pt>
                <c:pt idx="351">
                  <c:v>7.3816340678885628E-5</c:v>
                </c:pt>
                <c:pt idx="352">
                  <c:v>7.5903891298084202E-5</c:v>
                </c:pt>
                <c:pt idx="353">
                  <c:v>7.7832059497188205E-5</c:v>
                </c:pt>
                <c:pt idx="354">
                  <c:v>7.9453083607328688E-5</c:v>
                </c:pt>
                <c:pt idx="355">
                  <c:v>8.0760545354714383E-5</c:v>
                </c:pt>
                <c:pt idx="356">
                  <c:v>8.1749298810578704E-5</c:v>
                </c:pt>
                <c:pt idx="357">
                  <c:v>8.241535729384424E-5</c:v>
                </c:pt>
                <c:pt idx="358">
                  <c:v>8.2756232663129341E-5</c:v>
                </c:pt>
                <c:pt idx="359">
                  <c:v>8.277045465307213E-5</c:v>
                </c:pt>
                <c:pt idx="360">
                  <c:v>8.2458023263672634E-5</c:v>
                </c:pt>
                <c:pt idx="361">
                  <c:v>8.1820210839955533E-5</c:v>
                </c:pt>
                <c:pt idx="362">
                  <c:v>8.0859448974634698E-5</c:v>
                </c:pt>
                <c:pt idx="363">
                  <c:v>7.9579582977118136E-5</c:v>
                </c:pt>
                <c:pt idx="364">
                  <c:v>7.7985702227504654E-5</c:v>
                </c:pt>
                <c:pt idx="365">
                  <c:v>7.6083970530580608E-5</c:v>
                </c:pt>
                <c:pt idx="366">
                  <c:v>7.3881993682160352E-5</c:v>
                </c:pt>
                <c:pt idx="367">
                  <c:v>7.1388451902745694E-5</c:v>
                </c:pt>
                <c:pt idx="368">
                  <c:v>7.3631963747639094E-5</c:v>
                </c:pt>
                <c:pt idx="369">
                  <c:v>7.5865183734999321E-5</c:v>
                </c:pt>
                <c:pt idx="370">
                  <c:v>7.7799006800879784E-5</c:v>
                </c:pt>
                <c:pt idx="371">
                  <c:v>7.9425798875132271E-5</c:v>
                </c:pt>
                <c:pt idx="372">
                  <c:v>8.0739141683965478E-5</c:v>
                </c:pt>
                <c:pt idx="373">
                  <c:v>8.1733804475611193E-5</c:v>
                </c:pt>
                <c:pt idx="374">
                  <c:v>8.2405970214995307E-5</c:v>
                </c:pt>
                <c:pt idx="375">
                  <c:v>8.275286801739735E-5</c:v>
                </c:pt>
                <c:pt idx="376">
                  <c:v>8.2773168989124833E-5</c:v>
                </c:pt>
                <c:pt idx="377">
                  <c:v>8.2466816581510018E-5</c:v>
                </c:pt>
                <c:pt idx="378">
                  <c:v>8.1834998316575975E-5</c:v>
                </c:pt>
                <c:pt idx="379">
                  <c:v>8.0880230610038198E-5</c:v>
                </c:pt>
                <c:pt idx="380">
                  <c:v>7.9606302222636914E-5</c:v>
                </c:pt>
                <c:pt idx="381">
                  <c:v>7.801813288846767E-5</c:v>
                </c:pt>
                <c:pt idx="382">
                  <c:v>7.6122084332653966E-5</c:v>
                </c:pt>
                <c:pt idx="383">
                  <c:v>7.3925620979340724E-5</c:v>
                </c:pt>
                <c:pt idx="384">
                  <c:v>7.3946826729752473E-5</c:v>
                </c:pt>
                <c:pt idx="385">
                  <c:v>7.6325744359608238E-5</c:v>
                </c:pt>
                <c:pt idx="386">
                  <c:v>7.8543526560668722E-5</c:v>
                </c:pt>
                <c:pt idx="387">
                  <c:v>8.0451393788045215E-5</c:v>
                </c:pt>
                <c:pt idx="388">
                  <c:v>8.2041768520257289E-5</c:v>
                </c:pt>
                <c:pt idx="389">
                  <c:v>8.3308345580849171E-5</c:v>
                </c:pt>
                <c:pt idx="390">
                  <c:v>8.4246148687057573E-5</c:v>
                </c:pt>
                <c:pt idx="391">
                  <c:v>8.4851445626810021E-5</c:v>
                </c:pt>
                <c:pt idx="392">
                  <c:v>8.5121917904728179E-5</c:v>
                </c:pt>
                <c:pt idx="393">
                  <c:v>8.5056406273122857E-5</c:v>
                </c:pt>
                <c:pt idx="394">
                  <c:v>8.4655221749666801E-5</c:v>
                </c:pt>
                <c:pt idx="395">
                  <c:v>8.3919975971391263E-5</c:v>
                </c:pt>
                <c:pt idx="396">
                  <c:v>8.2853496371684479E-5</c:v>
                </c:pt>
                <c:pt idx="397">
                  <c:v>8.1460080649296563E-5</c:v>
                </c:pt>
                <c:pt idx="398">
                  <c:v>7.9745157476332934E-5</c:v>
                </c:pt>
                <c:pt idx="399">
                  <c:v>7.7715484418591432E-5</c:v>
                </c:pt>
                <c:pt idx="400">
                  <c:v>7.5379119661228555E-5</c:v>
                </c:pt>
                <c:pt idx="401">
                  <c:v>7.5254712592146391E-5</c:v>
                </c:pt>
                <c:pt idx="402">
                  <c:v>7.7482786650740046E-5</c:v>
                </c:pt>
                <c:pt idx="403">
                  <c:v>7.954525793578502E-5</c:v>
                </c:pt>
                <c:pt idx="404">
                  <c:v>8.1293827566068607E-5</c:v>
                </c:pt>
                <c:pt idx="405">
                  <c:v>8.2721540055455742E-5</c:v>
                </c:pt>
                <c:pt idx="406">
                  <c:v>8.3822797085837761E-5</c:v>
                </c:pt>
                <c:pt idx="407">
                  <c:v>8.4593244409796785E-5</c:v>
                </c:pt>
                <c:pt idx="408">
                  <c:v>8.502985667360738E-5</c:v>
                </c:pt>
                <c:pt idx="409">
                  <c:v>8.5130880868568862E-5</c:v>
                </c:pt>
                <c:pt idx="410">
                  <c:v>8.4895892879672996E-5</c:v>
                </c:pt>
                <c:pt idx="411">
                  <c:v>8.4325910582939566E-5</c:v>
                </c:pt>
                <c:pt idx="412">
                  <c:v>8.3423111102077466E-5</c:v>
                </c:pt>
                <c:pt idx="413">
                  <c:v>8.2191113551823637E-5</c:v>
                </c:pt>
                <c:pt idx="414">
                  <c:v>8.0634724568938107E-5</c:v>
                </c:pt>
                <c:pt idx="415">
                  <c:v>7.8760079683873308E-5</c:v>
                </c:pt>
                <c:pt idx="416">
                  <c:v>7.6574615046440307E-5</c:v>
                </c:pt>
                <c:pt idx="417">
                  <c:v>7.4086982602807072E-5</c:v>
                </c:pt>
                <c:pt idx="418">
                  <c:v>7.6325744359608238E-5</c:v>
                </c:pt>
                <c:pt idx="419">
                  <c:v>7.8543526560668722E-5</c:v>
                </c:pt>
                <c:pt idx="420">
                  <c:v>8.0451393788045215E-5</c:v>
                </c:pt>
                <c:pt idx="421">
                  <c:v>8.2041768520257289E-5</c:v>
                </c:pt>
                <c:pt idx="422">
                  <c:v>8.3308345580849171E-5</c:v>
                </c:pt>
                <c:pt idx="423">
                  <c:v>8.4246148687057573E-5</c:v>
                </c:pt>
                <c:pt idx="424">
                  <c:v>8.4851445626810021E-5</c:v>
                </c:pt>
                <c:pt idx="425">
                  <c:v>8.5121917904728179E-5</c:v>
                </c:pt>
                <c:pt idx="426">
                  <c:v>8.5056406273122857E-5</c:v>
                </c:pt>
                <c:pt idx="427">
                  <c:v>8.4655221749666801E-5</c:v>
                </c:pt>
                <c:pt idx="428">
                  <c:v>8.3919975971391263E-5</c:v>
                </c:pt>
                <c:pt idx="429">
                  <c:v>8.2853496371684479E-5</c:v>
                </c:pt>
                <c:pt idx="430">
                  <c:v>8.1460080649296563E-5</c:v>
                </c:pt>
                <c:pt idx="431">
                  <c:v>7.9745157476332934E-5</c:v>
                </c:pt>
                <c:pt idx="432">
                  <c:v>7.7715484418591432E-5</c:v>
                </c:pt>
                <c:pt idx="433">
                  <c:v>7.5379119661228555E-5</c:v>
                </c:pt>
                <c:pt idx="434">
                  <c:v>7.5254712592146391E-5</c:v>
                </c:pt>
                <c:pt idx="435">
                  <c:v>7.7482786650740046E-5</c:v>
                </c:pt>
                <c:pt idx="436">
                  <c:v>7.954525793578502E-5</c:v>
                </c:pt>
                <c:pt idx="437">
                  <c:v>8.1293827566068607E-5</c:v>
                </c:pt>
                <c:pt idx="438">
                  <c:v>8.2721540055455742E-5</c:v>
                </c:pt>
                <c:pt idx="439">
                  <c:v>8.3822797085837761E-5</c:v>
                </c:pt>
                <c:pt idx="440">
                  <c:v>8.4593244409796785E-5</c:v>
                </c:pt>
                <c:pt idx="441">
                  <c:v>8.502985667360738E-5</c:v>
                </c:pt>
                <c:pt idx="442">
                  <c:v>8.5130880868568862E-5</c:v>
                </c:pt>
                <c:pt idx="443">
                  <c:v>8.4895892879672996E-5</c:v>
                </c:pt>
                <c:pt idx="444">
                  <c:v>8.4325910582939566E-5</c:v>
                </c:pt>
                <c:pt idx="445">
                  <c:v>8.3423111102077466E-5</c:v>
                </c:pt>
                <c:pt idx="446">
                  <c:v>8.2191113551823637E-5</c:v>
                </c:pt>
                <c:pt idx="447">
                  <c:v>8.0634724568938107E-5</c:v>
                </c:pt>
                <c:pt idx="448">
                  <c:v>7.8760079683873308E-5</c:v>
                </c:pt>
                <c:pt idx="449">
                  <c:v>7.6574615046440307E-5</c:v>
                </c:pt>
                <c:pt idx="450">
                  <c:v>7.4086982602807072E-5</c:v>
                </c:pt>
                <c:pt idx="451">
                  <c:v>7.3816340678885628E-5</c:v>
                </c:pt>
                <c:pt idx="452">
                  <c:v>7.5903891298084202E-5</c:v>
                </c:pt>
                <c:pt idx="453">
                  <c:v>7.7832059497188205E-5</c:v>
                </c:pt>
                <c:pt idx="454">
                  <c:v>7.9453083607328688E-5</c:v>
                </c:pt>
                <c:pt idx="455">
                  <c:v>8.0760545354714383E-5</c:v>
                </c:pt>
                <c:pt idx="456">
                  <c:v>8.1749298810578704E-5</c:v>
                </c:pt>
                <c:pt idx="457">
                  <c:v>8.241535729384424E-5</c:v>
                </c:pt>
                <c:pt idx="458">
                  <c:v>8.2756232663129341E-5</c:v>
                </c:pt>
                <c:pt idx="459">
                  <c:v>8.277045465307213E-5</c:v>
                </c:pt>
                <c:pt idx="460">
                  <c:v>8.2458023263672634E-5</c:v>
                </c:pt>
                <c:pt idx="461">
                  <c:v>8.1820210839955533E-5</c:v>
                </c:pt>
                <c:pt idx="462">
                  <c:v>8.0859448974634698E-5</c:v>
                </c:pt>
                <c:pt idx="463">
                  <c:v>7.9579582977118136E-5</c:v>
                </c:pt>
                <c:pt idx="464">
                  <c:v>7.7985702227504654E-5</c:v>
                </c:pt>
                <c:pt idx="465">
                  <c:v>7.6083970530580608E-5</c:v>
                </c:pt>
                <c:pt idx="466">
                  <c:v>7.3881993682160352E-5</c:v>
                </c:pt>
                <c:pt idx="467">
                  <c:v>7.1388451902745694E-5</c:v>
                </c:pt>
                <c:pt idx="468">
                  <c:v>7.3631963747639094E-5</c:v>
                </c:pt>
                <c:pt idx="469">
                  <c:v>7.5865183734999321E-5</c:v>
                </c:pt>
                <c:pt idx="470">
                  <c:v>7.7799006800879784E-5</c:v>
                </c:pt>
                <c:pt idx="471">
                  <c:v>7.9425798875132271E-5</c:v>
                </c:pt>
                <c:pt idx="472">
                  <c:v>8.0739141683965478E-5</c:v>
                </c:pt>
                <c:pt idx="473">
                  <c:v>8.1733804475611193E-5</c:v>
                </c:pt>
                <c:pt idx="474">
                  <c:v>8.2405970214995307E-5</c:v>
                </c:pt>
                <c:pt idx="475">
                  <c:v>8.275286801739735E-5</c:v>
                </c:pt>
                <c:pt idx="476">
                  <c:v>8.2773168989124833E-5</c:v>
                </c:pt>
                <c:pt idx="477">
                  <c:v>8.2466816581510018E-5</c:v>
                </c:pt>
                <c:pt idx="478">
                  <c:v>8.1834998316575975E-5</c:v>
                </c:pt>
                <c:pt idx="479">
                  <c:v>8.0880230610038198E-5</c:v>
                </c:pt>
                <c:pt idx="480">
                  <c:v>7.9606302222636914E-5</c:v>
                </c:pt>
                <c:pt idx="481">
                  <c:v>7.801813288846767E-5</c:v>
                </c:pt>
                <c:pt idx="482">
                  <c:v>7.6122084332653966E-5</c:v>
                </c:pt>
                <c:pt idx="483">
                  <c:v>7.3925620979340724E-5</c:v>
                </c:pt>
                <c:pt idx="484">
                  <c:v>7.3946826729752473E-5</c:v>
                </c:pt>
                <c:pt idx="485">
                  <c:v>7.6325744359608238E-5</c:v>
                </c:pt>
                <c:pt idx="486">
                  <c:v>7.8543526560668722E-5</c:v>
                </c:pt>
                <c:pt idx="487">
                  <c:v>8.0451393788045215E-5</c:v>
                </c:pt>
                <c:pt idx="488">
                  <c:v>8.2041768520257289E-5</c:v>
                </c:pt>
                <c:pt idx="489">
                  <c:v>8.3308345580849171E-5</c:v>
                </c:pt>
                <c:pt idx="490">
                  <c:v>8.4246148687057573E-5</c:v>
                </c:pt>
                <c:pt idx="491">
                  <c:v>8.4851445626810021E-5</c:v>
                </c:pt>
                <c:pt idx="492">
                  <c:v>8.5121917904728179E-5</c:v>
                </c:pt>
                <c:pt idx="493">
                  <c:v>8.5056406273122857E-5</c:v>
                </c:pt>
                <c:pt idx="494">
                  <c:v>8.4655221749666801E-5</c:v>
                </c:pt>
                <c:pt idx="495">
                  <c:v>8.3919975971391263E-5</c:v>
                </c:pt>
                <c:pt idx="496">
                  <c:v>8.2853496371684479E-5</c:v>
                </c:pt>
                <c:pt idx="497">
                  <c:v>8.1460080649296563E-5</c:v>
                </c:pt>
                <c:pt idx="498">
                  <c:v>7.9745157476332934E-5</c:v>
                </c:pt>
                <c:pt idx="499">
                  <c:v>7.7715484418591432E-5</c:v>
                </c:pt>
                <c:pt idx="500">
                  <c:v>7.5379119661228555E-5</c:v>
                </c:pt>
                <c:pt idx="501">
                  <c:v>7.5254712592146391E-5</c:v>
                </c:pt>
                <c:pt idx="502">
                  <c:v>7.7482786650740046E-5</c:v>
                </c:pt>
                <c:pt idx="503">
                  <c:v>7.954525793578502E-5</c:v>
                </c:pt>
                <c:pt idx="504">
                  <c:v>8.1293827566068607E-5</c:v>
                </c:pt>
                <c:pt idx="505">
                  <c:v>8.2721540055455742E-5</c:v>
                </c:pt>
                <c:pt idx="506">
                  <c:v>8.3822797085837761E-5</c:v>
                </c:pt>
                <c:pt idx="507">
                  <c:v>8.4593244409796785E-5</c:v>
                </c:pt>
                <c:pt idx="508">
                  <c:v>8.502985667360738E-5</c:v>
                </c:pt>
                <c:pt idx="509">
                  <c:v>8.5130880868568862E-5</c:v>
                </c:pt>
                <c:pt idx="510">
                  <c:v>8.4895892879672996E-5</c:v>
                </c:pt>
                <c:pt idx="511">
                  <c:v>8.4325910582939566E-5</c:v>
                </c:pt>
                <c:pt idx="512">
                  <c:v>8.3423111102077466E-5</c:v>
                </c:pt>
                <c:pt idx="513">
                  <c:v>8.2191113551823637E-5</c:v>
                </c:pt>
                <c:pt idx="514">
                  <c:v>8.0634724568938107E-5</c:v>
                </c:pt>
                <c:pt idx="515">
                  <c:v>7.8760079683873308E-5</c:v>
                </c:pt>
                <c:pt idx="516">
                  <c:v>7.6574615046440307E-5</c:v>
                </c:pt>
                <c:pt idx="517">
                  <c:v>7.4086982602807072E-5</c:v>
                </c:pt>
                <c:pt idx="518">
                  <c:v>7.6325744359608238E-5</c:v>
                </c:pt>
                <c:pt idx="519">
                  <c:v>7.8543526560668722E-5</c:v>
                </c:pt>
                <c:pt idx="520">
                  <c:v>8.0451393788045215E-5</c:v>
                </c:pt>
                <c:pt idx="521">
                  <c:v>8.2041768520257289E-5</c:v>
                </c:pt>
                <c:pt idx="522">
                  <c:v>8.3308345580849171E-5</c:v>
                </c:pt>
                <c:pt idx="523">
                  <c:v>8.4246148687057573E-5</c:v>
                </c:pt>
                <c:pt idx="524">
                  <c:v>8.4851445626810021E-5</c:v>
                </c:pt>
                <c:pt idx="525">
                  <c:v>8.5121917904728179E-5</c:v>
                </c:pt>
                <c:pt idx="526">
                  <c:v>8.5056406273122857E-5</c:v>
                </c:pt>
                <c:pt idx="527">
                  <c:v>8.4655221749666801E-5</c:v>
                </c:pt>
                <c:pt idx="528">
                  <c:v>8.3919975971391263E-5</c:v>
                </c:pt>
                <c:pt idx="529">
                  <c:v>8.2853496371684479E-5</c:v>
                </c:pt>
                <c:pt idx="530">
                  <c:v>8.1460080649296563E-5</c:v>
                </c:pt>
                <c:pt idx="531">
                  <c:v>7.9745157476332934E-5</c:v>
                </c:pt>
                <c:pt idx="532">
                  <c:v>7.7715484418591432E-5</c:v>
                </c:pt>
                <c:pt idx="533">
                  <c:v>7.5379119661228555E-5</c:v>
                </c:pt>
                <c:pt idx="534">
                  <c:v>7.5254712592146391E-5</c:v>
                </c:pt>
                <c:pt idx="535">
                  <c:v>7.7482786650740046E-5</c:v>
                </c:pt>
                <c:pt idx="536">
                  <c:v>7.954525793578502E-5</c:v>
                </c:pt>
                <c:pt idx="537">
                  <c:v>8.1293827566068607E-5</c:v>
                </c:pt>
                <c:pt idx="538">
                  <c:v>8.2721540055455742E-5</c:v>
                </c:pt>
                <c:pt idx="539">
                  <c:v>8.3822797085837761E-5</c:v>
                </c:pt>
                <c:pt idx="540">
                  <c:v>8.4593244409796785E-5</c:v>
                </c:pt>
                <c:pt idx="541">
                  <c:v>8.502985667360738E-5</c:v>
                </c:pt>
                <c:pt idx="542">
                  <c:v>8.5130880868568862E-5</c:v>
                </c:pt>
                <c:pt idx="543">
                  <c:v>8.4895892879672996E-5</c:v>
                </c:pt>
                <c:pt idx="544">
                  <c:v>8.4325910582939566E-5</c:v>
                </c:pt>
                <c:pt idx="545">
                  <c:v>8.3423111102077466E-5</c:v>
                </c:pt>
                <c:pt idx="546">
                  <c:v>8.2191113551823637E-5</c:v>
                </c:pt>
                <c:pt idx="547">
                  <c:v>8.0634724568938107E-5</c:v>
                </c:pt>
                <c:pt idx="548">
                  <c:v>7.8760079683873308E-5</c:v>
                </c:pt>
                <c:pt idx="549">
                  <c:v>7.6574615046440307E-5</c:v>
                </c:pt>
                <c:pt idx="550">
                  <c:v>7.4086982602807072E-5</c:v>
                </c:pt>
                <c:pt idx="551">
                  <c:v>7.3816340678885628E-5</c:v>
                </c:pt>
                <c:pt idx="552">
                  <c:v>7.5903891298084202E-5</c:v>
                </c:pt>
                <c:pt idx="553">
                  <c:v>7.7832059497188205E-5</c:v>
                </c:pt>
                <c:pt idx="554">
                  <c:v>7.9453083607328688E-5</c:v>
                </c:pt>
                <c:pt idx="555">
                  <c:v>8.0760545354714383E-5</c:v>
                </c:pt>
                <c:pt idx="556">
                  <c:v>8.1749298810578704E-5</c:v>
                </c:pt>
                <c:pt idx="557">
                  <c:v>8.241535729384424E-5</c:v>
                </c:pt>
                <c:pt idx="558">
                  <c:v>8.2756232663129341E-5</c:v>
                </c:pt>
                <c:pt idx="559">
                  <c:v>8.277045465307213E-5</c:v>
                </c:pt>
                <c:pt idx="560">
                  <c:v>8.2458023263672634E-5</c:v>
                </c:pt>
                <c:pt idx="561">
                  <c:v>8.1820210839955533E-5</c:v>
                </c:pt>
                <c:pt idx="562">
                  <c:v>8.0859448974634698E-5</c:v>
                </c:pt>
                <c:pt idx="563">
                  <c:v>7.9579582977118136E-5</c:v>
                </c:pt>
                <c:pt idx="564">
                  <c:v>7.7985702227504654E-5</c:v>
                </c:pt>
                <c:pt idx="565">
                  <c:v>7.6083970530580608E-5</c:v>
                </c:pt>
                <c:pt idx="566">
                  <c:v>7.3881993682160352E-5</c:v>
                </c:pt>
                <c:pt idx="567">
                  <c:v>7.1388451902745694E-5</c:v>
                </c:pt>
                <c:pt idx="568">
                  <c:v>7.3631963747639094E-5</c:v>
                </c:pt>
                <c:pt idx="569">
                  <c:v>7.5865183734999321E-5</c:v>
                </c:pt>
                <c:pt idx="570">
                  <c:v>7.7799006800879784E-5</c:v>
                </c:pt>
                <c:pt idx="571">
                  <c:v>7.9425798875132271E-5</c:v>
                </c:pt>
                <c:pt idx="572">
                  <c:v>8.0739141683965478E-5</c:v>
                </c:pt>
                <c:pt idx="573">
                  <c:v>8.1733804475611193E-5</c:v>
                </c:pt>
                <c:pt idx="574">
                  <c:v>8.2405970214995307E-5</c:v>
                </c:pt>
                <c:pt idx="575">
                  <c:v>8.275286801739735E-5</c:v>
                </c:pt>
                <c:pt idx="576">
                  <c:v>8.2773168989124833E-5</c:v>
                </c:pt>
                <c:pt idx="577">
                  <c:v>8.2466816581510018E-5</c:v>
                </c:pt>
                <c:pt idx="578">
                  <c:v>8.1834998316575975E-5</c:v>
                </c:pt>
                <c:pt idx="579">
                  <c:v>8.0880230610038198E-5</c:v>
                </c:pt>
                <c:pt idx="580">
                  <c:v>7.9606302222636914E-5</c:v>
                </c:pt>
                <c:pt idx="581">
                  <c:v>7.801813288846767E-5</c:v>
                </c:pt>
                <c:pt idx="582">
                  <c:v>7.6122084332653966E-5</c:v>
                </c:pt>
                <c:pt idx="583">
                  <c:v>7.3925620979340724E-5</c:v>
                </c:pt>
                <c:pt idx="584">
                  <c:v>7.3946826729752473E-5</c:v>
                </c:pt>
                <c:pt idx="585">
                  <c:v>7.6325744359608238E-5</c:v>
                </c:pt>
                <c:pt idx="586">
                  <c:v>7.8543526560668722E-5</c:v>
                </c:pt>
                <c:pt idx="587">
                  <c:v>8.0451393788045215E-5</c:v>
                </c:pt>
                <c:pt idx="588">
                  <c:v>8.2041768520257289E-5</c:v>
                </c:pt>
                <c:pt idx="589">
                  <c:v>8.3308345580849171E-5</c:v>
                </c:pt>
                <c:pt idx="590">
                  <c:v>8.4246148687057573E-5</c:v>
                </c:pt>
                <c:pt idx="591">
                  <c:v>8.4851445626810021E-5</c:v>
                </c:pt>
                <c:pt idx="592">
                  <c:v>8.5121917904728179E-5</c:v>
                </c:pt>
                <c:pt idx="593">
                  <c:v>8.5056406273122857E-5</c:v>
                </c:pt>
                <c:pt idx="594">
                  <c:v>8.4655221749666801E-5</c:v>
                </c:pt>
                <c:pt idx="595">
                  <c:v>8.3919975971391263E-5</c:v>
                </c:pt>
                <c:pt idx="596">
                  <c:v>8.2853496371684479E-5</c:v>
                </c:pt>
                <c:pt idx="597">
                  <c:v>8.1460080649296563E-5</c:v>
                </c:pt>
                <c:pt idx="598">
                  <c:v>7.9745157476332934E-5</c:v>
                </c:pt>
                <c:pt idx="599">
                  <c:v>7.7715484418591432E-5</c:v>
                </c:pt>
                <c:pt idx="600">
                  <c:v>7.5379119661228555E-5</c:v>
                </c:pt>
                <c:pt idx="601">
                  <c:v>7.5254712592146391E-5</c:v>
                </c:pt>
                <c:pt idx="602">
                  <c:v>7.7482786650740046E-5</c:v>
                </c:pt>
                <c:pt idx="603">
                  <c:v>7.954525793578502E-5</c:v>
                </c:pt>
                <c:pt idx="604">
                  <c:v>8.1293827566068607E-5</c:v>
                </c:pt>
                <c:pt idx="605">
                  <c:v>8.2721540055455742E-5</c:v>
                </c:pt>
                <c:pt idx="606">
                  <c:v>8.3822797085837761E-5</c:v>
                </c:pt>
                <c:pt idx="607">
                  <c:v>8.4593244409796785E-5</c:v>
                </c:pt>
                <c:pt idx="608">
                  <c:v>8.502985667360738E-5</c:v>
                </c:pt>
                <c:pt idx="609">
                  <c:v>8.5130880868568862E-5</c:v>
                </c:pt>
                <c:pt idx="610">
                  <c:v>8.4895892879672996E-5</c:v>
                </c:pt>
                <c:pt idx="611">
                  <c:v>8.4325910582939566E-5</c:v>
                </c:pt>
                <c:pt idx="612">
                  <c:v>8.3423111102077466E-5</c:v>
                </c:pt>
                <c:pt idx="613">
                  <c:v>8.2191113551823637E-5</c:v>
                </c:pt>
                <c:pt idx="614">
                  <c:v>8.0634724568938107E-5</c:v>
                </c:pt>
                <c:pt idx="615">
                  <c:v>7.8760079683873308E-5</c:v>
                </c:pt>
                <c:pt idx="616">
                  <c:v>7.6574615046440307E-5</c:v>
                </c:pt>
                <c:pt idx="617">
                  <c:v>7.4086982602807072E-5</c:v>
                </c:pt>
                <c:pt idx="618">
                  <c:v>7.6325744359608238E-5</c:v>
                </c:pt>
                <c:pt idx="619">
                  <c:v>7.8543526560668722E-5</c:v>
                </c:pt>
                <c:pt idx="620">
                  <c:v>8.0451393788045215E-5</c:v>
                </c:pt>
                <c:pt idx="621">
                  <c:v>8.2041768520257289E-5</c:v>
                </c:pt>
                <c:pt idx="622">
                  <c:v>8.3308345580849171E-5</c:v>
                </c:pt>
                <c:pt idx="623">
                  <c:v>8.4246148687057573E-5</c:v>
                </c:pt>
                <c:pt idx="624">
                  <c:v>8.4851445626810021E-5</c:v>
                </c:pt>
                <c:pt idx="625">
                  <c:v>8.5121917904728179E-5</c:v>
                </c:pt>
                <c:pt idx="626">
                  <c:v>8.5056406273122857E-5</c:v>
                </c:pt>
                <c:pt idx="627">
                  <c:v>8.4655221749666801E-5</c:v>
                </c:pt>
                <c:pt idx="628">
                  <c:v>8.3919975971391263E-5</c:v>
                </c:pt>
                <c:pt idx="629">
                  <c:v>8.2853496371684479E-5</c:v>
                </c:pt>
                <c:pt idx="630">
                  <c:v>8.1460080649296563E-5</c:v>
                </c:pt>
                <c:pt idx="631">
                  <c:v>7.9745157476332934E-5</c:v>
                </c:pt>
                <c:pt idx="632">
                  <c:v>7.7715484418591432E-5</c:v>
                </c:pt>
                <c:pt idx="633">
                  <c:v>7.5379119661228555E-5</c:v>
                </c:pt>
                <c:pt idx="634">
                  <c:v>7.5254712592146391E-5</c:v>
                </c:pt>
                <c:pt idx="635">
                  <c:v>7.7482786650740046E-5</c:v>
                </c:pt>
                <c:pt idx="636">
                  <c:v>7.954525793578502E-5</c:v>
                </c:pt>
                <c:pt idx="637">
                  <c:v>8.1293827566068607E-5</c:v>
                </c:pt>
                <c:pt idx="638">
                  <c:v>8.2721540055455742E-5</c:v>
                </c:pt>
                <c:pt idx="639">
                  <c:v>8.3822797085837761E-5</c:v>
                </c:pt>
                <c:pt idx="640">
                  <c:v>8.4593244409796785E-5</c:v>
                </c:pt>
                <c:pt idx="641">
                  <c:v>8.502985667360738E-5</c:v>
                </c:pt>
                <c:pt idx="642">
                  <c:v>8.5130880868568862E-5</c:v>
                </c:pt>
                <c:pt idx="643">
                  <c:v>8.4895892879672996E-5</c:v>
                </c:pt>
                <c:pt idx="644">
                  <c:v>8.4325910582939566E-5</c:v>
                </c:pt>
                <c:pt idx="645">
                  <c:v>8.3423111102077466E-5</c:v>
                </c:pt>
                <c:pt idx="646">
                  <c:v>8.2191113551823637E-5</c:v>
                </c:pt>
                <c:pt idx="647">
                  <c:v>8.0634724568938107E-5</c:v>
                </c:pt>
                <c:pt idx="648">
                  <c:v>7.8760079683873308E-5</c:v>
                </c:pt>
                <c:pt idx="649">
                  <c:v>7.6574615046440307E-5</c:v>
                </c:pt>
                <c:pt idx="650">
                  <c:v>7.4086982602807072E-5</c:v>
                </c:pt>
                <c:pt idx="651">
                  <c:v>7.3816340678885628E-5</c:v>
                </c:pt>
                <c:pt idx="652">
                  <c:v>7.5903891298084202E-5</c:v>
                </c:pt>
                <c:pt idx="653">
                  <c:v>7.7832059497188205E-5</c:v>
                </c:pt>
                <c:pt idx="654">
                  <c:v>7.9453083607328688E-5</c:v>
                </c:pt>
                <c:pt idx="655">
                  <c:v>8.0760545354714383E-5</c:v>
                </c:pt>
                <c:pt idx="656">
                  <c:v>8.1749298810578704E-5</c:v>
                </c:pt>
                <c:pt idx="657">
                  <c:v>8.241535729384424E-5</c:v>
                </c:pt>
                <c:pt idx="658">
                  <c:v>8.2756232663129341E-5</c:v>
                </c:pt>
                <c:pt idx="659">
                  <c:v>8.277045465307213E-5</c:v>
                </c:pt>
                <c:pt idx="660">
                  <c:v>8.2458023263672634E-5</c:v>
                </c:pt>
                <c:pt idx="661">
                  <c:v>8.1820210839955533E-5</c:v>
                </c:pt>
                <c:pt idx="662">
                  <c:v>8.0859448974634698E-5</c:v>
                </c:pt>
                <c:pt idx="663">
                  <c:v>7.9579582977118136E-5</c:v>
                </c:pt>
                <c:pt idx="664">
                  <c:v>7.7985702227504654E-5</c:v>
                </c:pt>
                <c:pt idx="665">
                  <c:v>7.6083970530580608E-5</c:v>
                </c:pt>
                <c:pt idx="666">
                  <c:v>7.3881993682160352E-5</c:v>
                </c:pt>
                <c:pt idx="667">
                  <c:v>7.1388451902745694E-5</c:v>
                </c:pt>
                <c:pt idx="668">
                  <c:v>7.3631963747639094E-5</c:v>
                </c:pt>
                <c:pt idx="669">
                  <c:v>7.5865183734999321E-5</c:v>
                </c:pt>
                <c:pt idx="670">
                  <c:v>7.7799006800879784E-5</c:v>
                </c:pt>
                <c:pt idx="671">
                  <c:v>7.9425798875132271E-5</c:v>
                </c:pt>
                <c:pt idx="672">
                  <c:v>8.0739141683965478E-5</c:v>
                </c:pt>
                <c:pt idx="673">
                  <c:v>8.1733804475611193E-5</c:v>
                </c:pt>
                <c:pt idx="674">
                  <c:v>8.2405970214995307E-5</c:v>
                </c:pt>
                <c:pt idx="675">
                  <c:v>8.275286801739735E-5</c:v>
                </c:pt>
                <c:pt idx="676">
                  <c:v>8.2773168989124833E-5</c:v>
                </c:pt>
                <c:pt idx="677">
                  <c:v>8.2466816581510018E-5</c:v>
                </c:pt>
                <c:pt idx="678">
                  <c:v>8.1834998316575975E-5</c:v>
                </c:pt>
                <c:pt idx="679">
                  <c:v>8.0880230610038198E-5</c:v>
                </c:pt>
                <c:pt idx="680">
                  <c:v>7.9606302222636914E-5</c:v>
                </c:pt>
                <c:pt idx="681">
                  <c:v>7.801813288846767E-5</c:v>
                </c:pt>
                <c:pt idx="682">
                  <c:v>7.6122084332653966E-5</c:v>
                </c:pt>
                <c:pt idx="683">
                  <c:v>7.3925620979340724E-5</c:v>
                </c:pt>
                <c:pt idx="684">
                  <c:v>7.3946826729752473E-5</c:v>
                </c:pt>
                <c:pt idx="685">
                  <c:v>7.6325744359608238E-5</c:v>
                </c:pt>
                <c:pt idx="686">
                  <c:v>7.8543526560668722E-5</c:v>
                </c:pt>
                <c:pt idx="687">
                  <c:v>8.0451393788045215E-5</c:v>
                </c:pt>
                <c:pt idx="688">
                  <c:v>8.2041768520257289E-5</c:v>
                </c:pt>
                <c:pt idx="689">
                  <c:v>8.3308345580849171E-5</c:v>
                </c:pt>
                <c:pt idx="690">
                  <c:v>8.4246148687057573E-5</c:v>
                </c:pt>
                <c:pt idx="691">
                  <c:v>8.4851445626810021E-5</c:v>
                </c:pt>
                <c:pt idx="692">
                  <c:v>8.5121917904728179E-5</c:v>
                </c:pt>
                <c:pt idx="693">
                  <c:v>8.5056406273122857E-5</c:v>
                </c:pt>
                <c:pt idx="694">
                  <c:v>8.4655221749666801E-5</c:v>
                </c:pt>
                <c:pt idx="695">
                  <c:v>8.3919975971391263E-5</c:v>
                </c:pt>
                <c:pt idx="696">
                  <c:v>8.2853496371684479E-5</c:v>
                </c:pt>
                <c:pt idx="697">
                  <c:v>8.1460080649296563E-5</c:v>
                </c:pt>
                <c:pt idx="698">
                  <c:v>7.9745157476332934E-5</c:v>
                </c:pt>
                <c:pt idx="699">
                  <c:v>7.7715484418591432E-5</c:v>
                </c:pt>
                <c:pt idx="700">
                  <c:v>7.5379119661228555E-5</c:v>
                </c:pt>
                <c:pt idx="701">
                  <c:v>7.5254712592146391E-5</c:v>
                </c:pt>
                <c:pt idx="702">
                  <c:v>7.7482786650740046E-5</c:v>
                </c:pt>
                <c:pt idx="703">
                  <c:v>7.954525793578502E-5</c:v>
                </c:pt>
                <c:pt idx="704">
                  <c:v>8.1293827566068607E-5</c:v>
                </c:pt>
                <c:pt idx="705">
                  <c:v>8.2721540055455742E-5</c:v>
                </c:pt>
                <c:pt idx="706">
                  <c:v>8.3822797085837761E-5</c:v>
                </c:pt>
                <c:pt idx="707">
                  <c:v>8.4593244409796785E-5</c:v>
                </c:pt>
                <c:pt idx="708">
                  <c:v>8.502985667360738E-5</c:v>
                </c:pt>
                <c:pt idx="709">
                  <c:v>8.5130880868568862E-5</c:v>
                </c:pt>
                <c:pt idx="710">
                  <c:v>8.4895892879672996E-5</c:v>
                </c:pt>
                <c:pt idx="711">
                  <c:v>8.4325910582939566E-5</c:v>
                </c:pt>
                <c:pt idx="712">
                  <c:v>8.3423111102077466E-5</c:v>
                </c:pt>
                <c:pt idx="713">
                  <c:v>8.2191113551823637E-5</c:v>
                </c:pt>
                <c:pt idx="714">
                  <c:v>8.0634724568938107E-5</c:v>
                </c:pt>
                <c:pt idx="715">
                  <c:v>7.8760079683873308E-5</c:v>
                </c:pt>
                <c:pt idx="716">
                  <c:v>7.6574615046440307E-5</c:v>
                </c:pt>
                <c:pt idx="717">
                  <c:v>7.4086982602807072E-5</c:v>
                </c:pt>
                <c:pt idx="718">
                  <c:v>7.6325744359608238E-5</c:v>
                </c:pt>
                <c:pt idx="719">
                  <c:v>7.8543526560668722E-5</c:v>
                </c:pt>
                <c:pt idx="720">
                  <c:v>8.0451393788045215E-5</c:v>
                </c:pt>
                <c:pt idx="721">
                  <c:v>8.2041768520257289E-5</c:v>
                </c:pt>
                <c:pt idx="722">
                  <c:v>8.3308345580849171E-5</c:v>
                </c:pt>
                <c:pt idx="723">
                  <c:v>8.4246148687057573E-5</c:v>
                </c:pt>
                <c:pt idx="724">
                  <c:v>8.4851445626810021E-5</c:v>
                </c:pt>
                <c:pt idx="725">
                  <c:v>8.5121917904728179E-5</c:v>
                </c:pt>
                <c:pt idx="726">
                  <c:v>8.5056406273122857E-5</c:v>
                </c:pt>
                <c:pt idx="727">
                  <c:v>8.4655221749666801E-5</c:v>
                </c:pt>
                <c:pt idx="728">
                  <c:v>8.3919975971391263E-5</c:v>
                </c:pt>
                <c:pt idx="729">
                  <c:v>8.2853496371684479E-5</c:v>
                </c:pt>
                <c:pt idx="730">
                  <c:v>8.1460080649296563E-5</c:v>
                </c:pt>
                <c:pt idx="731">
                  <c:v>7.9745157476332934E-5</c:v>
                </c:pt>
                <c:pt idx="732">
                  <c:v>7.7715484418591432E-5</c:v>
                </c:pt>
                <c:pt idx="733">
                  <c:v>7.5379119661228555E-5</c:v>
                </c:pt>
                <c:pt idx="734">
                  <c:v>7.5254712592146391E-5</c:v>
                </c:pt>
                <c:pt idx="735">
                  <c:v>7.7482786650740046E-5</c:v>
                </c:pt>
                <c:pt idx="736">
                  <c:v>7.954525793578502E-5</c:v>
                </c:pt>
                <c:pt idx="737">
                  <c:v>8.1293827566068607E-5</c:v>
                </c:pt>
                <c:pt idx="738">
                  <c:v>8.2721540055455742E-5</c:v>
                </c:pt>
                <c:pt idx="739">
                  <c:v>8.3822797085837761E-5</c:v>
                </c:pt>
                <c:pt idx="740">
                  <c:v>8.4593244409796785E-5</c:v>
                </c:pt>
                <c:pt idx="741">
                  <c:v>8.502985667360738E-5</c:v>
                </c:pt>
                <c:pt idx="742">
                  <c:v>8.5130880868568862E-5</c:v>
                </c:pt>
                <c:pt idx="743">
                  <c:v>8.4895892879672996E-5</c:v>
                </c:pt>
                <c:pt idx="744">
                  <c:v>8.4325910582939566E-5</c:v>
                </c:pt>
                <c:pt idx="745">
                  <c:v>8.3423111102077466E-5</c:v>
                </c:pt>
                <c:pt idx="746">
                  <c:v>8.2191113551823637E-5</c:v>
                </c:pt>
                <c:pt idx="747">
                  <c:v>8.0634724568938107E-5</c:v>
                </c:pt>
                <c:pt idx="748">
                  <c:v>7.8760079683873308E-5</c:v>
                </c:pt>
                <c:pt idx="749">
                  <c:v>7.6574615046440307E-5</c:v>
                </c:pt>
                <c:pt idx="750">
                  <c:v>7.4086982602807072E-5</c:v>
                </c:pt>
                <c:pt idx="751">
                  <c:v>7.3816340678885628E-5</c:v>
                </c:pt>
                <c:pt idx="752">
                  <c:v>7.5903891298084202E-5</c:v>
                </c:pt>
                <c:pt idx="753">
                  <c:v>7.7832059497188205E-5</c:v>
                </c:pt>
                <c:pt idx="754">
                  <c:v>7.9453083607328688E-5</c:v>
                </c:pt>
                <c:pt idx="755">
                  <c:v>8.0760545354714383E-5</c:v>
                </c:pt>
                <c:pt idx="756">
                  <c:v>8.1749298810578704E-5</c:v>
                </c:pt>
                <c:pt idx="757">
                  <c:v>8.241535729384424E-5</c:v>
                </c:pt>
                <c:pt idx="758">
                  <c:v>8.2756232663129341E-5</c:v>
                </c:pt>
                <c:pt idx="759">
                  <c:v>8.277045465307213E-5</c:v>
                </c:pt>
                <c:pt idx="760">
                  <c:v>8.2458023263672634E-5</c:v>
                </c:pt>
                <c:pt idx="761">
                  <c:v>8.1820210839955533E-5</c:v>
                </c:pt>
                <c:pt idx="762">
                  <c:v>8.0859448974634698E-5</c:v>
                </c:pt>
                <c:pt idx="763">
                  <c:v>7.9579582977118136E-5</c:v>
                </c:pt>
                <c:pt idx="764">
                  <c:v>7.7985702227504654E-5</c:v>
                </c:pt>
                <c:pt idx="765">
                  <c:v>7.6083970530580608E-5</c:v>
                </c:pt>
                <c:pt idx="766">
                  <c:v>7.3881993682160352E-5</c:v>
                </c:pt>
                <c:pt idx="767">
                  <c:v>7.1388451902745694E-5</c:v>
                </c:pt>
                <c:pt idx="768">
                  <c:v>7.3631963747639094E-5</c:v>
                </c:pt>
                <c:pt idx="769">
                  <c:v>7.5865183734999321E-5</c:v>
                </c:pt>
                <c:pt idx="770">
                  <c:v>7.7799006800879784E-5</c:v>
                </c:pt>
                <c:pt idx="771">
                  <c:v>7.9425798875132271E-5</c:v>
                </c:pt>
                <c:pt idx="772">
                  <c:v>8.0739141683965478E-5</c:v>
                </c:pt>
                <c:pt idx="773">
                  <c:v>8.1733804475611193E-5</c:v>
                </c:pt>
                <c:pt idx="774">
                  <c:v>8.2405970214995307E-5</c:v>
                </c:pt>
                <c:pt idx="775">
                  <c:v>8.275286801739735E-5</c:v>
                </c:pt>
                <c:pt idx="776">
                  <c:v>8.2773168989124833E-5</c:v>
                </c:pt>
                <c:pt idx="777">
                  <c:v>8.2466816581510018E-5</c:v>
                </c:pt>
                <c:pt idx="778">
                  <c:v>8.1834998316575975E-5</c:v>
                </c:pt>
                <c:pt idx="779">
                  <c:v>8.0880230610038198E-5</c:v>
                </c:pt>
                <c:pt idx="780">
                  <c:v>7.9606302222636914E-5</c:v>
                </c:pt>
                <c:pt idx="781">
                  <c:v>7.801813288846767E-5</c:v>
                </c:pt>
                <c:pt idx="782">
                  <c:v>7.6122084332653966E-5</c:v>
                </c:pt>
                <c:pt idx="783">
                  <c:v>7.3925620979340724E-5</c:v>
                </c:pt>
                <c:pt idx="784">
                  <c:v>7.3946826729752473E-5</c:v>
                </c:pt>
                <c:pt idx="785">
                  <c:v>7.6325744359608238E-5</c:v>
                </c:pt>
                <c:pt idx="786">
                  <c:v>7.8543526560668722E-5</c:v>
                </c:pt>
                <c:pt idx="787">
                  <c:v>8.0451393788045215E-5</c:v>
                </c:pt>
                <c:pt idx="788">
                  <c:v>8.2041768520257289E-5</c:v>
                </c:pt>
                <c:pt idx="789">
                  <c:v>8.3308345580849171E-5</c:v>
                </c:pt>
                <c:pt idx="790">
                  <c:v>8.4246148687057573E-5</c:v>
                </c:pt>
                <c:pt idx="791">
                  <c:v>8.4851445626810021E-5</c:v>
                </c:pt>
                <c:pt idx="792">
                  <c:v>8.5121917904728179E-5</c:v>
                </c:pt>
                <c:pt idx="793">
                  <c:v>8.5056406273122857E-5</c:v>
                </c:pt>
                <c:pt idx="794">
                  <c:v>8.4655221749666801E-5</c:v>
                </c:pt>
                <c:pt idx="795">
                  <c:v>8.3919975971391263E-5</c:v>
                </c:pt>
                <c:pt idx="796">
                  <c:v>8.2853496371684479E-5</c:v>
                </c:pt>
                <c:pt idx="797">
                  <c:v>8.1460080649296563E-5</c:v>
                </c:pt>
                <c:pt idx="798">
                  <c:v>7.9745157476332934E-5</c:v>
                </c:pt>
                <c:pt idx="799">
                  <c:v>7.7715484418591432E-5</c:v>
                </c:pt>
                <c:pt idx="800">
                  <c:v>7.5379119661228555E-5</c:v>
                </c:pt>
                <c:pt idx="801">
                  <c:v>7.5254712592146391E-5</c:v>
                </c:pt>
                <c:pt idx="802">
                  <c:v>7.7482786650740046E-5</c:v>
                </c:pt>
                <c:pt idx="803">
                  <c:v>7.954525793578502E-5</c:v>
                </c:pt>
                <c:pt idx="804">
                  <c:v>8.1293827566068607E-5</c:v>
                </c:pt>
                <c:pt idx="805">
                  <c:v>8.2721540055455742E-5</c:v>
                </c:pt>
                <c:pt idx="806">
                  <c:v>8.3822797085837761E-5</c:v>
                </c:pt>
                <c:pt idx="807">
                  <c:v>8.4593244409796785E-5</c:v>
                </c:pt>
                <c:pt idx="808">
                  <c:v>8.502985667360738E-5</c:v>
                </c:pt>
                <c:pt idx="809">
                  <c:v>8.5130880868568862E-5</c:v>
                </c:pt>
                <c:pt idx="810">
                  <c:v>8.4895892879672996E-5</c:v>
                </c:pt>
                <c:pt idx="811">
                  <c:v>8.4325910582939566E-5</c:v>
                </c:pt>
                <c:pt idx="812">
                  <c:v>8.3423111102077466E-5</c:v>
                </c:pt>
                <c:pt idx="813">
                  <c:v>8.2191113551823637E-5</c:v>
                </c:pt>
                <c:pt idx="814">
                  <c:v>8.0634724568938107E-5</c:v>
                </c:pt>
                <c:pt idx="815">
                  <c:v>7.8760079683873308E-5</c:v>
                </c:pt>
                <c:pt idx="816">
                  <c:v>7.6574615046440307E-5</c:v>
                </c:pt>
                <c:pt idx="817">
                  <c:v>7.4086982602807072E-5</c:v>
                </c:pt>
                <c:pt idx="818">
                  <c:v>7.6325744359608238E-5</c:v>
                </c:pt>
                <c:pt idx="819">
                  <c:v>7.8543526560668722E-5</c:v>
                </c:pt>
                <c:pt idx="820">
                  <c:v>8.0451393788045215E-5</c:v>
                </c:pt>
                <c:pt idx="821">
                  <c:v>8.2041768520257289E-5</c:v>
                </c:pt>
                <c:pt idx="822">
                  <c:v>8.3308345580849171E-5</c:v>
                </c:pt>
                <c:pt idx="823">
                  <c:v>8.4246148687057573E-5</c:v>
                </c:pt>
                <c:pt idx="824">
                  <c:v>8.4851445626810021E-5</c:v>
                </c:pt>
                <c:pt idx="825">
                  <c:v>8.5121917904728179E-5</c:v>
                </c:pt>
                <c:pt idx="826">
                  <c:v>8.5056406273122857E-5</c:v>
                </c:pt>
                <c:pt idx="827">
                  <c:v>8.4655221749666801E-5</c:v>
                </c:pt>
                <c:pt idx="828">
                  <c:v>8.3919975971391263E-5</c:v>
                </c:pt>
                <c:pt idx="829">
                  <c:v>8.2853496371684479E-5</c:v>
                </c:pt>
                <c:pt idx="830">
                  <c:v>8.1460080649296563E-5</c:v>
                </c:pt>
                <c:pt idx="831">
                  <c:v>7.9745157476332934E-5</c:v>
                </c:pt>
                <c:pt idx="832">
                  <c:v>7.7715484418591432E-5</c:v>
                </c:pt>
                <c:pt idx="833">
                  <c:v>7.5379119661228555E-5</c:v>
                </c:pt>
                <c:pt idx="834">
                  <c:v>7.5254712592146391E-5</c:v>
                </c:pt>
                <c:pt idx="835">
                  <c:v>7.7482786650740046E-5</c:v>
                </c:pt>
                <c:pt idx="836">
                  <c:v>7.954525793578502E-5</c:v>
                </c:pt>
                <c:pt idx="837">
                  <c:v>8.1293827566068607E-5</c:v>
                </c:pt>
                <c:pt idx="838">
                  <c:v>8.2721540055455742E-5</c:v>
                </c:pt>
                <c:pt idx="839">
                  <c:v>8.3822797085837761E-5</c:v>
                </c:pt>
                <c:pt idx="840">
                  <c:v>8.4593244409796785E-5</c:v>
                </c:pt>
                <c:pt idx="841">
                  <c:v>8.502985667360738E-5</c:v>
                </c:pt>
                <c:pt idx="842">
                  <c:v>8.5130880868568862E-5</c:v>
                </c:pt>
                <c:pt idx="843">
                  <c:v>8.4895892879672996E-5</c:v>
                </c:pt>
                <c:pt idx="844">
                  <c:v>8.4325910582939566E-5</c:v>
                </c:pt>
                <c:pt idx="845">
                  <c:v>8.3423111102077466E-5</c:v>
                </c:pt>
                <c:pt idx="846">
                  <c:v>8.2191113551823637E-5</c:v>
                </c:pt>
                <c:pt idx="847">
                  <c:v>8.0634724568938107E-5</c:v>
                </c:pt>
                <c:pt idx="848">
                  <c:v>7.8760079683873308E-5</c:v>
                </c:pt>
                <c:pt idx="849">
                  <c:v>7.6574615046440307E-5</c:v>
                </c:pt>
                <c:pt idx="850">
                  <c:v>7.4086982602807072E-5</c:v>
                </c:pt>
                <c:pt idx="851">
                  <c:v>7.3816340678885628E-5</c:v>
                </c:pt>
                <c:pt idx="852">
                  <c:v>7.5903891298084202E-5</c:v>
                </c:pt>
                <c:pt idx="853">
                  <c:v>7.7832059497188205E-5</c:v>
                </c:pt>
                <c:pt idx="854">
                  <c:v>7.9453083607328688E-5</c:v>
                </c:pt>
                <c:pt idx="855">
                  <c:v>8.0760545354714383E-5</c:v>
                </c:pt>
                <c:pt idx="856">
                  <c:v>8.1749298810578704E-5</c:v>
                </c:pt>
                <c:pt idx="857">
                  <c:v>8.241535729384424E-5</c:v>
                </c:pt>
                <c:pt idx="858">
                  <c:v>8.2756232663129341E-5</c:v>
                </c:pt>
                <c:pt idx="859">
                  <c:v>8.277045465307213E-5</c:v>
                </c:pt>
                <c:pt idx="860">
                  <c:v>8.2458023263672634E-5</c:v>
                </c:pt>
                <c:pt idx="861">
                  <c:v>8.1820210839955533E-5</c:v>
                </c:pt>
                <c:pt idx="862">
                  <c:v>8.0859448974634698E-5</c:v>
                </c:pt>
                <c:pt idx="863">
                  <c:v>7.9579582977118136E-5</c:v>
                </c:pt>
                <c:pt idx="864">
                  <c:v>7.7985702227504654E-5</c:v>
                </c:pt>
                <c:pt idx="865">
                  <c:v>7.6083970530580608E-5</c:v>
                </c:pt>
                <c:pt idx="866">
                  <c:v>7.3881993682160352E-5</c:v>
                </c:pt>
                <c:pt idx="867">
                  <c:v>7.1388451902745694E-5</c:v>
                </c:pt>
                <c:pt idx="868">
                  <c:v>7.3631963747639094E-5</c:v>
                </c:pt>
                <c:pt idx="869">
                  <c:v>7.5865183734999321E-5</c:v>
                </c:pt>
                <c:pt idx="870">
                  <c:v>7.7799006800879784E-5</c:v>
                </c:pt>
                <c:pt idx="871">
                  <c:v>7.9425798875132271E-5</c:v>
                </c:pt>
                <c:pt idx="872">
                  <c:v>8.0739141683965478E-5</c:v>
                </c:pt>
                <c:pt idx="873">
                  <c:v>8.1733804475611193E-5</c:v>
                </c:pt>
                <c:pt idx="874">
                  <c:v>8.2405970214995307E-5</c:v>
                </c:pt>
                <c:pt idx="875">
                  <c:v>8.275286801739735E-5</c:v>
                </c:pt>
                <c:pt idx="876">
                  <c:v>8.2773168989124833E-5</c:v>
                </c:pt>
                <c:pt idx="877">
                  <c:v>8.2466816581510018E-5</c:v>
                </c:pt>
                <c:pt idx="878">
                  <c:v>8.1834998316575975E-5</c:v>
                </c:pt>
                <c:pt idx="879">
                  <c:v>8.0880230610038198E-5</c:v>
                </c:pt>
                <c:pt idx="880">
                  <c:v>7.9606302222636914E-5</c:v>
                </c:pt>
                <c:pt idx="881">
                  <c:v>7.801813288846767E-5</c:v>
                </c:pt>
                <c:pt idx="882">
                  <c:v>7.6122084332653966E-5</c:v>
                </c:pt>
                <c:pt idx="883">
                  <c:v>7.3925620979340724E-5</c:v>
                </c:pt>
                <c:pt idx="884">
                  <c:v>7.3946826729752473E-5</c:v>
                </c:pt>
                <c:pt idx="885">
                  <c:v>7.6325744359608238E-5</c:v>
                </c:pt>
                <c:pt idx="886">
                  <c:v>7.8543526560668722E-5</c:v>
                </c:pt>
                <c:pt idx="887">
                  <c:v>8.0451393788045215E-5</c:v>
                </c:pt>
                <c:pt idx="888">
                  <c:v>8.2041768520257289E-5</c:v>
                </c:pt>
                <c:pt idx="889">
                  <c:v>8.3308345580849171E-5</c:v>
                </c:pt>
                <c:pt idx="890">
                  <c:v>8.4246148687057573E-5</c:v>
                </c:pt>
                <c:pt idx="891">
                  <c:v>8.4851445626810021E-5</c:v>
                </c:pt>
                <c:pt idx="892">
                  <c:v>8.5121917904728179E-5</c:v>
                </c:pt>
                <c:pt idx="893">
                  <c:v>8.5056406273122857E-5</c:v>
                </c:pt>
                <c:pt idx="894">
                  <c:v>8.4655221749666801E-5</c:v>
                </c:pt>
                <c:pt idx="895">
                  <c:v>8.3919975971391263E-5</c:v>
                </c:pt>
                <c:pt idx="896">
                  <c:v>8.2853496371684479E-5</c:v>
                </c:pt>
                <c:pt idx="897">
                  <c:v>8.1460080649296563E-5</c:v>
                </c:pt>
                <c:pt idx="898">
                  <c:v>7.9745157476332934E-5</c:v>
                </c:pt>
                <c:pt idx="899">
                  <c:v>7.7715484418591432E-5</c:v>
                </c:pt>
                <c:pt idx="900">
                  <c:v>7.5379119661228555E-5</c:v>
                </c:pt>
                <c:pt idx="901">
                  <c:v>7.5254712592146391E-5</c:v>
                </c:pt>
                <c:pt idx="902">
                  <c:v>7.7482786650740046E-5</c:v>
                </c:pt>
                <c:pt idx="903">
                  <c:v>7.954525793578502E-5</c:v>
                </c:pt>
                <c:pt idx="904">
                  <c:v>8.1293827566068607E-5</c:v>
                </c:pt>
                <c:pt idx="905">
                  <c:v>8.2721540055455742E-5</c:v>
                </c:pt>
                <c:pt idx="906">
                  <c:v>8.3822797085837761E-5</c:v>
                </c:pt>
                <c:pt idx="907">
                  <c:v>8.4593244409796785E-5</c:v>
                </c:pt>
                <c:pt idx="908">
                  <c:v>8.502985667360738E-5</c:v>
                </c:pt>
                <c:pt idx="909">
                  <c:v>8.5130880868568862E-5</c:v>
                </c:pt>
                <c:pt idx="910">
                  <c:v>8.4895892879672996E-5</c:v>
                </c:pt>
                <c:pt idx="911">
                  <c:v>8.4325910582939566E-5</c:v>
                </c:pt>
                <c:pt idx="912">
                  <c:v>8.3423111102077466E-5</c:v>
                </c:pt>
                <c:pt idx="913">
                  <c:v>8.2191113551823637E-5</c:v>
                </c:pt>
                <c:pt idx="914">
                  <c:v>8.0634724568938107E-5</c:v>
                </c:pt>
                <c:pt idx="915">
                  <c:v>7.8760079683873308E-5</c:v>
                </c:pt>
                <c:pt idx="916">
                  <c:v>7.6574615046440307E-5</c:v>
                </c:pt>
                <c:pt idx="917">
                  <c:v>7.4086982602807072E-5</c:v>
                </c:pt>
                <c:pt idx="918">
                  <c:v>7.6325744359608238E-5</c:v>
                </c:pt>
                <c:pt idx="919">
                  <c:v>7.8543526560668722E-5</c:v>
                </c:pt>
                <c:pt idx="920">
                  <c:v>8.0451393788045215E-5</c:v>
                </c:pt>
                <c:pt idx="921">
                  <c:v>8.2041768520257289E-5</c:v>
                </c:pt>
                <c:pt idx="922">
                  <c:v>8.3308345580849171E-5</c:v>
                </c:pt>
                <c:pt idx="923">
                  <c:v>8.4246148687057573E-5</c:v>
                </c:pt>
                <c:pt idx="924">
                  <c:v>8.4851445626810021E-5</c:v>
                </c:pt>
                <c:pt idx="925">
                  <c:v>8.5121917904728179E-5</c:v>
                </c:pt>
                <c:pt idx="926">
                  <c:v>8.5056406273122857E-5</c:v>
                </c:pt>
                <c:pt idx="927">
                  <c:v>8.4655221749666801E-5</c:v>
                </c:pt>
                <c:pt idx="928">
                  <c:v>8.3919975971391263E-5</c:v>
                </c:pt>
                <c:pt idx="929">
                  <c:v>8.2853496371684479E-5</c:v>
                </c:pt>
                <c:pt idx="930">
                  <c:v>8.1460080649296563E-5</c:v>
                </c:pt>
                <c:pt idx="931">
                  <c:v>7.9745157476332934E-5</c:v>
                </c:pt>
                <c:pt idx="932">
                  <c:v>7.7715484418591432E-5</c:v>
                </c:pt>
                <c:pt idx="933">
                  <c:v>7.5379119661228555E-5</c:v>
                </c:pt>
                <c:pt idx="934">
                  <c:v>7.5254712592146391E-5</c:v>
                </c:pt>
                <c:pt idx="935">
                  <c:v>7.7482786650740046E-5</c:v>
                </c:pt>
                <c:pt idx="936">
                  <c:v>7.954525793578502E-5</c:v>
                </c:pt>
                <c:pt idx="937">
                  <c:v>8.1293827566068607E-5</c:v>
                </c:pt>
                <c:pt idx="938">
                  <c:v>8.2721540055455742E-5</c:v>
                </c:pt>
                <c:pt idx="939">
                  <c:v>8.3822797085837761E-5</c:v>
                </c:pt>
                <c:pt idx="940">
                  <c:v>8.4593244409796785E-5</c:v>
                </c:pt>
                <c:pt idx="941">
                  <c:v>8.502985667360738E-5</c:v>
                </c:pt>
                <c:pt idx="942">
                  <c:v>8.5130880868568862E-5</c:v>
                </c:pt>
                <c:pt idx="943">
                  <c:v>8.4895892879672996E-5</c:v>
                </c:pt>
                <c:pt idx="944">
                  <c:v>8.4325910582939566E-5</c:v>
                </c:pt>
                <c:pt idx="945">
                  <c:v>8.3423111102077466E-5</c:v>
                </c:pt>
                <c:pt idx="946">
                  <c:v>8.2191113551823637E-5</c:v>
                </c:pt>
                <c:pt idx="947">
                  <c:v>8.0634724568938107E-5</c:v>
                </c:pt>
                <c:pt idx="948">
                  <c:v>7.8760079683873308E-5</c:v>
                </c:pt>
                <c:pt idx="949">
                  <c:v>7.6574615046440307E-5</c:v>
                </c:pt>
                <c:pt idx="950">
                  <c:v>7.4086982602807072E-5</c:v>
                </c:pt>
                <c:pt idx="951">
                  <c:v>7.3816340678885628E-5</c:v>
                </c:pt>
                <c:pt idx="952">
                  <c:v>7.5903891298084202E-5</c:v>
                </c:pt>
                <c:pt idx="953">
                  <c:v>7.7832059497188205E-5</c:v>
                </c:pt>
                <c:pt idx="954">
                  <c:v>7.9453083607328688E-5</c:v>
                </c:pt>
                <c:pt idx="955">
                  <c:v>8.0760545354714383E-5</c:v>
                </c:pt>
                <c:pt idx="956">
                  <c:v>8.1749298810578704E-5</c:v>
                </c:pt>
                <c:pt idx="957">
                  <c:v>8.241535729384424E-5</c:v>
                </c:pt>
                <c:pt idx="958">
                  <c:v>8.2756232663129341E-5</c:v>
                </c:pt>
                <c:pt idx="959">
                  <c:v>8.277045465307213E-5</c:v>
                </c:pt>
                <c:pt idx="960">
                  <c:v>8.2458023263672634E-5</c:v>
                </c:pt>
                <c:pt idx="961">
                  <c:v>8.1820210839955533E-5</c:v>
                </c:pt>
                <c:pt idx="962">
                  <c:v>8.0859448974634698E-5</c:v>
                </c:pt>
                <c:pt idx="963">
                  <c:v>7.9579582977118136E-5</c:v>
                </c:pt>
                <c:pt idx="964">
                  <c:v>7.7985702227504654E-5</c:v>
                </c:pt>
                <c:pt idx="965">
                  <c:v>7.6083970530580608E-5</c:v>
                </c:pt>
                <c:pt idx="966">
                  <c:v>7.3881993682160352E-5</c:v>
                </c:pt>
                <c:pt idx="967">
                  <c:v>7.1388451902745694E-5</c:v>
                </c:pt>
                <c:pt idx="968">
                  <c:v>7.3631963747639094E-5</c:v>
                </c:pt>
                <c:pt idx="969">
                  <c:v>7.5865183734999321E-5</c:v>
                </c:pt>
                <c:pt idx="970">
                  <c:v>7.7799006800879784E-5</c:v>
                </c:pt>
                <c:pt idx="971">
                  <c:v>7.9425798875132271E-5</c:v>
                </c:pt>
                <c:pt idx="972">
                  <c:v>8.0739141683965478E-5</c:v>
                </c:pt>
                <c:pt idx="973">
                  <c:v>8.1733804475611193E-5</c:v>
                </c:pt>
                <c:pt idx="974">
                  <c:v>8.2405970214995307E-5</c:v>
                </c:pt>
                <c:pt idx="975">
                  <c:v>8.275286801739735E-5</c:v>
                </c:pt>
                <c:pt idx="976">
                  <c:v>8.2773168989124833E-5</c:v>
                </c:pt>
                <c:pt idx="977">
                  <c:v>8.2466816581510018E-5</c:v>
                </c:pt>
                <c:pt idx="978">
                  <c:v>8.1834998316575975E-5</c:v>
                </c:pt>
                <c:pt idx="979">
                  <c:v>8.0880230610038198E-5</c:v>
                </c:pt>
                <c:pt idx="980">
                  <c:v>7.9606302222636914E-5</c:v>
                </c:pt>
                <c:pt idx="981">
                  <c:v>7.801813288846767E-5</c:v>
                </c:pt>
                <c:pt idx="982">
                  <c:v>7.6122084332653966E-5</c:v>
                </c:pt>
                <c:pt idx="983">
                  <c:v>7.3925620979340724E-5</c:v>
                </c:pt>
                <c:pt idx="984">
                  <c:v>7.3946826729752473E-5</c:v>
                </c:pt>
                <c:pt idx="985">
                  <c:v>7.6325744359608238E-5</c:v>
                </c:pt>
                <c:pt idx="986">
                  <c:v>7.8543526560668722E-5</c:v>
                </c:pt>
                <c:pt idx="987">
                  <c:v>8.0451393788045215E-5</c:v>
                </c:pt>
                <c:pt idx="988">
                  <c:v>8.2041768520257289E-5</c:v>
                </c:pt>
                <c:pt idx="989">
                  <c:v>8.3308345580849171E-5</c:v>
                </c:pt>
                <c:pt idx="990">
                  <c:v>8.4246148687057573E-5</c:v>
                </c:pt>
                <c:pt idx="991">
                  <c:v>8.4851445626810021E-5</c:v>
                </c:pt>
                <c:pt idx="992">
                  <c:v>8.5121917904728179E-5</c:v>
                </c:pt>
                <c:pt idx="993">
                  <c:v>8.5056406273122857E-5</c:v>
                </c:pt>
                <c:pt idx="994">
                  <c:v>8.4655221749666801E-5</c:v>
                </c:pt>
                <c:pt idx="995">
                  <c:v>8.3919975971391263E-5</c:v>
                </c:pt>
                <c:pt idx="996">
                  <c:v>8.2853496371684479E-5</c:v>
                </c:pt>
                <c:pt idx="997">
                  <c:v>8.1460080649296563E-5</c:v>
                </c:pt>
                <c:pt idx="998">
                  <c:v>7.9745157476332934E-5</c:v>
                </c:pt>
                <c:pt idx="999">
                  <c:v>7.7715484418591432E-5</c:v>
                </c:pt>
                <c:pt idx="1000">
                  <c:v>7.5379119661228555E-5</c:v>
                </c:pt>
              </c:numCache>
            </c:numRef>
          </c:yVal>
          <c:smooth val="1"/>
        </c:ser>
        <c:axId val="128292352"/>
        <c:axId val="128311680"/>
      </c:scatterChart>
      <c:valAx>
        <c:axId val="128292352"/>
        <c:scaling>
          <c:orientation val="minMax"/>
        </c:scaling>
        <c:axPos val="b"/>
        <c:tickLblPos val="nextTo"/>
        <c:crossAx val="128311680"/>
        <c:crosses val="autoZero"/>
        <c:crossBetween val="midCat"/>
      </c:valAx>
      <c:valAx>
        <c:axId val="128311680"/>
        <c:scaling>
          <c:orientation val="minMax"/>
        </c:scaling>
        <c:axPos val="l"/>
        <c:majorGridlines/>
        <c:numFmt formatCode="General" sourceLinked="1"/>
        <c:tickLblPos val="nextTo"/>
        <c:crossAx val="128292352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0.72257</cdr:x>
      <cdr:y>0.69374</cdr:y>
    </cdr:from>
    <cdr:to>
      <cdr:x>1</cdr:x>
      <cdr:y>0.91035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5543560" y="3660785"/>
          <a:ext cx="2071702" cy="11430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fr-FR" sz="1800" b="1" dirty="0" smtClean="0">
              <a:solidFill>
                <a:srgbClr val="FF0000"/>
              </a:solidFill>
            </a:rPr>
            <a:t>Débit moyen 4,75 L/min)</a:t>
          </a:r>
          <a:endParaRPr lang="fr-FR" sz="18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pPr/>
              <a:t>11/09/2014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7 – Étude des Systèmes Mécaniques : Analyser, Concevoir, Réaliser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Étude de la pompe du pilote automatique de voilier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0"/>
            <a:ext cx="2654489" cy="199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500826" y="785794"/>
            <a:ext cx="1362710" cy="952500"/>
          </a:xfrm>
          <a:prstGeom prst="rect">
            <a:avLst/>
          </a:prstGeom>
        </p:spPr>
      </p:pic>
      <p:pic>
        <p:nvPicPr>
          <p:cNvPr id="15" name="Picture 2" descr="G:\20140910_09485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4678" y="142852"/>
            <a:ext cx="2400000" cy="18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Tracer de la courbe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Retracer la courbes pour qu’elle s’affiche sur 0,4 secondes avec 1200 points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5506"/>
            <a:ext cx="6357982" cy="49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</p:nvPr>
        </p:nvGraphicFramePr>
        <p:xfrm>
          <a:off x="457200" y="1196975"/>
          <a:ext cx="7467600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</p:nvPr>
        </p:nvGraphicFramePr>
        <p:xfrm>
          <a:off x="457200" y="1196975"/>
          <a:ext cx="7467600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"/>
          </p:nvPr>
        </p:nvGraphicFramePr>
        <p:xfrm>
          <a:off x="457200" y="1196975"/>
          <a:ext cx="7467600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</p:nvPr>
        </p:nvGraphicFramePr>
        <p:xfrm>
          <a:off x="457200" y="1196975"/>
          <a:ext cx="7467600" cy="52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431</TotalTime>
  <Words>87</Words>
  <Application>Microsoft Office PowerPoint</Application>
  <PresentationFormat>Affichage à l'écran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7 – Étude des Systèmes Mécaniques : Analyser, Concevoir, Réaliser</vt:lpstr>
      <vt:lpstr>Exploitation de la courbe</vt:lpstr>
      <vt:lpstr>Tracer de la courbe</vt:lpstr>
      <vt:lpstr>Exploitation des résultats</vt:lpstr>
      <vt:lpstr>Exploitation des résultats</vt:lpstr>
      <vt:lpstr>Exploitation des résultats</vt:lpstr>
      <vt:lpstr>Exploitation des résultats</vt:lpstr>
      <vt:lpstr>Exploitation 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ADMIN1</cp:lastModifiedBy>
  <cp:revision>74</cp:revision>
  <dcterms:created xsi:type="dcterms:W3CDTF">2014-07-08T14:08:53Z</dcterms:created>
  <dcterms:modified xsi:type="dcterms:W3CDTF">2014-09-11T09:38:28Z</dcterms:modified>
</cp:coreProperties>
</file>