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1" r:id="rId9"/>
    <p:sldId id="266" r:id="rId10"/>
    <p:sldId id="279" r:id="rId11"/>
    <p:sldId id="260" r:id="rId12"/>
    <p:sldId id="270" r:id="rId13"/>
    <p:sldId id="269" r:id="rId14"/>
    <p:sldId id="271" r:id="rId15"/>
    <p:sldId id="273" r:id="rId16"/>
    <p:sldId id="276" r:id="rId17"/>
    <p:sldId id="277" r:id="rId18"/>
    <p:sldId id="274" r:id="rId19"/>
    <p:sldId id="275" r:id="rId2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30" d="100"/>
          <a:sy n="130" d="100"/>
        </p:scale>
        <p:origin x="-72" y="26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30/01/2015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30/01/2015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30/01/2015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30/01/2015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30/01/2015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30/01/2015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30/01/2015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30/01/2015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30/01/2015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30/01/2015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30/01/2015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30/01/2015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30/01/2015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30/01/2015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70922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r>
              <a:rPr lang="fr-FR" dirty="0" smtClean="0"/>
              <a:t> et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1752" y="435118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7945" y="360648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32" y="188640"/>
            <a:ext cx="1629393" cy="20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4752"/>
            <a:ext cx="1645050" cy="21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REMARQUE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1520" y="1343452"/>
            <a:ext cx="8352928" cy="4101772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DEBRANCHER LA CARTE ARDUINO DU PORT USB AVANT TOUT BRANCHEMENT (POTENTIOMETRE, BATTERIE, CARTE SHIELD…)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du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Omeg</a:t>
            </a:r>
            <a:r>
              <a:rPr lang="fr-FR" dirty="0" smtClean="0"/>
              <a:t> PC20BU-47K-Lin</a:t>
            </a:r>
          </a:p>
          <a:p>
            <a:pPr lvl="1"/>
            <a:r>
              <a:rPr lang="fr-FR" dirty="0" smtClean="0"/>
              <a:t>Type de potentiomètre : axial, </a:t>
            </a:r>
            <a:r>
              <a:rPr lang="fr-FR" dirty="0" err="1" smtClean="0"/>
              <a:t>monotour</a:t>
            </a:r>
            <a:endParaRPr lang="fr-FR" dirty="0" smtClean="0"/>
          </a:p>
          <a:p>
            <a:pPr lvl="1"/>
            <a:r>
              <a:rPr lang="fr-FR" dirty="0" smtClean="0"/>
              <a:t>Résistance : 47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Puissance = 0,4 kW</a:t>
            </a:r>
          </a:p>
          <a:p>
            <a:pPr lvl="1"/>
            <a:r>
              <a:rPr lang="fr-FR" dirty="0" smtClean="0"/>
              <a:t>Tolérance :</a:t>
            </a:r>
            <a:r>
              <a:rPr lang="fr-FR" dirty="0"/>
              <a:t> ±20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Diamètre de l’axe : 6 mm</a:t>
            </a:r>
          </a:p>
          <a:p>
            <a:pPr lvl="1"/>
            <a:r>
              <a:rPr lang="fr-FR" dirty="0" smtClean="0"/>
              <a:t>Caractéristique : linéaire</a:t>
            </a:r>
          </a:p>
          <a:p>
            <a:pPr lvl="1"/>
            <a:r>
              <a:rPr lang="fr-FR" dirty="0" smtClean="0"/>
              <a:t>Montage : THT</a:t>
            </a:r>
          </a:p>
          <a:p>
            <a:pPr lvl="1"/>
            <a:r>
              <a:rPr lang="fr-FR" dirty="0" smtClean="0"/>
              <a:t>Encombrement du corps : Diamètre 20mm x 10mm</a:t>
            </a:r>
          </a:p>
          <a:p>
            <a:pPr lvl="1"/>
            <a:r>
              <a:rPr lang="fr-FR" dirty="0" smtClean="0"/>
              <a:t>Matériau de la piste : plastique</a:t>
            </a:r>
          </a:p>
          <a:p>
            <a:pPr lvl="1"/>
            <a:r>
              <a:rPr lang="fr-FR" dirty="0" smtClean="0"/>
              <a:t>Type d’usinage de l’axe : lisse</a:t>
            </a:r>
          </a:p>
          <a:p>
            <a:pPr lvl="1"/>
            <a:r>
              <a:rPr lang="fr-FR" dirty="0" smtClean="0"/>
              <a:t>Longueur de l’axe : 43 mm</a:t>
            </a:r>
          </a:p>
          <a:p>
            <a:pPr lvl="1"/>
            <a:r>
              <a:rPr lang="fr-FR" dirty="0" smtClean="0"/>
              <a:t>Longueur du filetage : 7 mm</a:t>
            </a:r>
          </a:p>
          <a:p>
            <a:pPr lvl="1"/>
            <a:r>
              <a:rPr lang="fr-FR" dirty="0" smtClean="0"/>
              <a:t>Trame des pistes : 5,08 mm</a:t>
            </a:r>
          </a:p>
          <a:p>
            <a:pPr lvl="1"/>
            <a:r>
              <a:rPr lang="fr-FR" dirty="0" smtClean="0"/>
              <a:t>Course mécanique : 300°</a:t>
            </a:r>
          </a:p>
          <a:p>
            <a:pPr lvl="1"/>
            <a:r>
              <a:rPr lang="fr-FR" dirty="0" smtClean="0"/>
              <a:t>Caractéristique des potentiomètres : mono</a:t>
            </a:r>
          </a:p>
          <a:p>
            <a:pPr lvl="1"/>
            <a:r>
              <a:rPr lang="fr-FR" dirty="0" smtClean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Acquisition potentiomètre</a:t>
            </a:r>
            <a:br>
              <a:rPr lang="fr-FR" dirty="0" smtClean="0"/>
            </a:br>
            <a:r>
              <a:rPr lang="fr-FR" dirty="0" smtClean="0"/>
              <a:t>Matériel et câblage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r>
              <a:rPr lang="fr-FR" dirty="0" smtClean="0"/>
              <a:t>Un potentiomètre rotatif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881438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le câblage</a:t>
            </a:r>
          </a:p>
          <a:p>
            <a:r>
              <a:rPr lang="fr-FR" dirty="0" smtClean="0"/>
              <a:t>Écrire et tester le programme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66247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A5;   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Déclaration de l’entrée du potentiomètre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valeur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Déclaration de la valeur lue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(57600);      // ouverture du port série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valeur =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Lecture et affectation de la valeur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(valeur);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Affichage de la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74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DEBRANCHER LE PORT USB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6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Spécifications du moteur et de la carte </a:t>
            </a:r>
            <a:r>
              <a:rPr lang="fr-FR" dirty="0" err="1"/>
              <a:t>M</a:t>
            </a:r>
            <a:r>
              <a:rPr lang="fr-FR" dirty="0" err="1" smtClean="0"/>
              <a:t>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707088" cy="52772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Matériel nécessaire : 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fr-FR" dirty="0" smtClean="0"/>
              <a:t>Un moteur électrique</a:t>
            </a:r>
          </a:p>
          <a:p>
            <a:pPr lvl="1"/>
            <a:r>
              <a:rPr lang="fr-FR" dirty="0" smtClean="0"/>
              <a:t>Batterie (attention, il n’y en a pas assez pour tous, mais elle n’est pas indispensable)</a:t>
            </a:r>
          </a:p>
          <a:p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en-US" dirty="0"/>
              <a:t>Operating </a:t>
            </a:r>
            <a:r>
              <a:rPr lang="en-US" dirty="0" smtClean="0"/>
              <a:t>Voltage : 5V </a:t>
            </a:r>
            <a:r>
              <a:rPr lang="en-US" dirty="0"/>
              <a:t>to 12V</a:t>
            </a:r>
          </a:p>
          <a:p>
            <a:pPr lvl="1"/>
            <a:r>
              <a:rPr lang="en-US" dirty="0"/>
              <a:t>Motor </a:t>
            </a:r>
            <a:r>
              <a:rPr lang="en-US" dirty="0" smtClean="0"/>
              <a:t>controller</a:t>
            </a:r>
            <a:r>
              <a:rPr lang="en-US" dirty="0"/>
              <a:t> : </a:t>
            </a:r>
            <a:r>
              <a:rPr lang="en-US" dirty="0" smtClean="0"/>
              <a:t>L298P</a:t>
            </a:r>
            <a:r>
              <a:rPr lang="en-US" dirty="0"/>
              <a:t>, Drives 2 DC motors or 1 stepper motor</a:t>
            </a:r>
          </a:p>
          <a:p>
            <a:pPr lvl="1"/>
            <a:r>
              <a:rPr lang="en-US" dirty="0"/>
              <a:t>Max </a:t>
            </a:r>
            <a:r>
              <a:rPr lang="en-US" dirty="0" smtClean="0"/>
              <a:t>current</a:t>
            </a:r>
            <a:r>
              <a:rPr lang="en-US" dirty="0"/>
              <a:t> : </a:t>
            </a:r>
            <a:r>
              <a:rPr lang="en-US" dirty="0" smtClean="0"/>
              <a:t>2A </a:t>
            </a:r>
            <a:r>
              <a:rPr lang="en-US" dirty="0"/>
              <a:t>per channel or 4A max (with external power supply)</a:t>
            </a:r>
          </a:p>
          <a:p>
            <a:pPr lvl="1"/>
            <a:r>
              <a:rPr lang="en-US" dirty="0"/>
              <a:t>Current </a:t>
            </a:r>
            <a:r>
              <a:rPr lang="en-US" dirty="0" smtClean="0"/>
              <a:t>sensing</a:t>
            </a:r>
            <a:r>
              <a:rPr lang="en-US" dirty="0"/>
              <a:t> : </a:t>
            </a:r>
            <a:r>
              <a:rPr lang="en-US" dirty="0" smtClean="0"/>
              <a:t>1.65V/A</a:t>
            </a:r>
            <a:endParaRPr lang="en-US" dirty="0"/>
          </a:p>
          <a:p>
            <a:pPr lvl="1"/>
            <a:r>
              <a:rPr lang="en-US" dirty="0"/>
              <a:t>Free running stop and brake </a:t>
            </a:r>
            <a:r>
              <a:rPr lang="en-US" dirty="0" smtClean="0"/>
              <a:t>function</a:t>
            </a:r>
          </a:p>
          <a:p>
            <a:r>
              <a:rPr lang="en-US" dirty="0" err="1" smtClean="0"/>
              <a:t>Moteur</a:t>
            </a:r>
            <a:r>
              <a:rPr lang="en-US" dirty="0" smtClean="0"/>
              <a:t> </a:t>
            </a:r>
            <a:r>
              <a:rPr lang="en-US" dirty="0" err="1" smtClean="0"/>
              <a:t>électrique</a:t>
            </a:r>
            <a:r>
              <a:rPr lang="en-US" dirty="0" smtClean="0"/>
              <a:t> à courant </a:t>
            </a:r>
            <a:r>
              <a:rPr lang="en-US" dirty="0" err="1" smtClean="0"/>
              <a:t>continu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4" y="630705"/>
            <a:ext cx="1175317" cy="14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34" y="620688"/>
            <a:ext cx="1186611" cy="15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66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Pilotage d’un moteur</a:t>
            </a:r>
            <a:br>
              <a:rPr lang="fr-FR" dirty="0" smtClean="0"/>
            </a:br>
            <a:r>
              <a:rPr lang="fr-FR" dirty="0" smtClean="0"/>
              <a:t>Câblage et Programme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 smtClean="0"/>
                  <a:t>Réaliser le câblage ci-contre. Les deux cartes doivent être branchées l’une sur l’autre.</a:t>
                </a:r>
                <a:endParaRPr lang="fr-FR" sz="1800" dirty="0"/>
              </a:p>
              <a:p>
                <a:r>
                  <a:rPr lang="fr-FR" sz="1800" dirty="0" smtClean="0"/>
                  <a:t>Pour piloter la sortie B du moteur, il faut utiliser la sortie PWM B à savoir la sortie 11.</a:t>
                </a:r>
              </a:p>
              <a:p>
                <a:pPr lvl="1"/>
                <a:r>
                  <a:rPr lang="fr-FR" sz="1800" dirty="0" smtClean="0"/>
                  <a:t>Pour piloter la sortie PWM, il faut écrire un nombre de 0 à 255 qui sera proportionnel à la tension d’alimentation.</a:t>
                </a:r>
                <a:endParaRPr lang="fr-FR" sz="1800" dirty="0"/>
              </a:p>
              <a:p>
                <a:pPr lvl="1"/>
                <a:r>
                  <a:rPr lang="fr-FR" sz="1800" dirty="0" smtClean="0"/>
                  <a:t>Exemple, si la batterie est de 6V et qu’on envoie le nombre 64 sur le PWM, le moteur sera alimenté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6⋅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255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≃1,5 </m:t>
                    </m:r>
                    <m:r>
                      <a:rPr lang="fr-FR" sz="1800" b="0" i="1" smtClean="0">
                        <a:latin typeface="Cambria Math"/>
                      </a:rPr>
                      <m:t>𝑉</m:t>
                    </m:r>
                  </m:oMath>
                </a14:m>
                <a:endParaRPr lang="fr-FR" sz="18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  <a:blipFill rotWithShape="1">
                <a:blip r:embed="rId2"/>
                <a:stretch>
                  <a:fillRect t="-1772" r="-8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29972" y="4077072"/>
            <a:ext cx="7698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11;    // LED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digital pin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 { 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fade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min to max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255;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+=25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out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max to min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255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-=25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5" name="Picture 3" descr="C:\Users\Xavier\Desktop\Moteur_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54" y="1196752"/>
            <a:ext cx="27179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4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Câbler et saisir le programme.</a:t>
            </a:r>
          </a:p>
          <a:p>
            <a:r>
              <a:rPr lang="fr-FR" dirty="0" smtClean="0"/>
              <a:t>Expliquer le déroulement du programme.</a:t>
            </a:r>
          </a:p>
          <a:p>
            <a:r>
              <a:rPr lang="fr-FR" dirty="0" smtClean="0"/>
              <a:t>Tester le programme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25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 en boucle ouverte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DEBRANCHER LE PORT </a:t>
            </a:r>
            <a:r>
              <a:rPr lang="fr-FR" sz="3200" dirty="0" smtClean="0">
                <a:solidFill>
                  <a:srgbClr val="FF0000"/>
                </a:solidFill>
              </a:rPr>
              <a:t>USB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60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du travail réalisé trouver une solution permettant de faire en sorte que la vitesse du moteur soit fonction de l’angle du potentiomètre.</a:t>
            </a:r>
          </a:p>
          <a:p>
            <a:r>
              <a:rPr lang="fr-FR" dirty="0" smtClean="0"/>
              <a:t>Détecter la commande de seuil du moteur et ajuster </a:t>
            </a:r>
            <a:r>
              <a:rPr lang="fr-FR" smtClean="0"/>
              <a:t>votre programme.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pour quoi faire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1080120"/>
          </a:xfrm>
        </p:spPr>
        <p:txBody>
          <a:bodyPr/>
          <a:lstStyle/>
          <a:p>
            <a:r>
              <a:rPr lang="fr-FR" dirty="0" smtClean="0"/>
              <a:t>… pour réaliser des (mini ?) projets </a:t>
            </a:r>
            <a:endParaRPr lang="fr-FR" dirty="0"/>
          </a:p>
        </p:txBody>
      </p:sp>
      <p:pic>
        <p:nvPicPr>
          <p:cNvPr id="2052" name="Picture 4" descr="Laser Ha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9396" cy="1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0916" y="1556792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Harpe laser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://makezine.com/projects/laser-harp/</a:t>
            </a:r>
          </a:p>
        </p:txBody>
      </p:sp>
      <p:pic>
        <p:nvPicPr>
          <p:cNvPr id="205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16" y="316358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24555" y="3176339"/>
            <a:ext cx="46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Joute  robotique</a:t>
            </a:r>
            <a:endParaRPr lang="fr-FR" sz="1600" dirty="0"/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://makezine.com/video/ready-set-joust/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2877" y="4815301"/>
            <a:ext cx="2681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Réveil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://makezine.com/video/never-forget-to-set-an-alarm-because-this-alarm-clock-sets-itself/</a:t>
            </a:r>
          </a:p>
        </p:txBody>
      </p:sp>
      <p:pic>
        <p:nvPicPr>
          <p:cNvPr id="2056" name="Picture 8" descr="1H1A5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6" y="4820562"/>
            <a:ext cx="243196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330824" cy="527720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r>
              <a:rPr lang="fr-FR" dirty="0" err="1" smtClean="0"/>
              <a:t>Microcontroller</a:t>
            </a:r>
            <a:r>
              <a:rPr lang="fr-FR" dirty="0" smtClean="0"/>
              <a:t> : ATmega328</a:t>
            </a:r>
            <a:endParaRPr lang="fr-FR" dirty="0"/>
          </a:p>
          <a:p>
            <a:r>
              <a:rPr lang="fr-FR" dirty="0"/>
              <a:t>Operating </a:t>
            </a:r>
            <a:r>
              <a:rPr lang="fr-FR" dirty="0" smtClean="0"/>
              <a:t>Voltage : 5V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7-12V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6-20V</a:t>
            </a:r>
            <a:endParaRPr lang="fr-FR" dirty="0"/>
          </a:p>
          <a:p>
            <a:r>
              <a:rPr lang="fr-FR" dirty="0"/>
              <a:t>Digital I/O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14 </a:t>
            </a:r>
            <a:r>
              <a:rPr lang="fr-FR" dirty="0"/>
              <a:t>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r>
              <a:rPr lang="fr-FR" dirty="0" err="1"/>
              <a:t>Analog</a:t>
            </a:r>
            <a:r>
              <a:rPr lang="fr-FR" dirty="0"/>
              <a:t> Input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6</a:t>
            </a:r>
            <a:endParaRPr lang="fr-FR" dirty="0"/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40 </a:t>
            </a:r>
            <a:r>
              <a:rPr lang="fr-FR" dirty="0"/>
              <a:t>mA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50 </a:t>
            </a:r>
            <a:r>
              <a:rPr lang="fr-FR" dirty="0"/>
              <a:t>mA</a:t>
            </a:r>
          </a:p>
          <a:p>
            <a:r>
              <a:rPr lang="fr-FR" dirty="0"/>
              <a:t>Flash </a:t>
            </a:r>
            <a:r>
              <a:rPr lang="fr-FR" dirty="0" smtClean="0"/>
              <a:t>Memory</a:t>
            </a:r>
            <a:r>
              <a:rPr lang="fr-FR" dirty="0"/>
              <a:t> : </a:t>
            </a:r>
            <a:r>
              <a:rPr lang="fr-FR" dirty="0" smtClean="0"/>
              <a:t>32 </a:t>
            </a:r>
            <a:r>
              <a:rPr lang="fr-FR" dirty="0"/>
              <a:t>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r>
              <a:rPr lang="fr-FR" dirty="0" smtClean="0"/>
              <a:t>SRAM</a:t>
            </a:r>
            <a:r>
              <a:rPr lang="fr-FR" dirty="0"/>
              <a:t> : </a:t>
            </a:r>
            <a:r>
              <a:rPr lang="fr-FR" dirty="0" smtClean="0"/>
              <a:t>2 </a:t>
            </a:r>
            <a:r>
              <a:rPr lang="fr-FR" dirty="0"/>
              <a:t>KB (ATmega328)</a:t>
            </a:r>
          </a:p>
          <a:p>
            <a:r>
              <a:rPr lang="fr-FR" dirty="0" smtClean="0"/>
              <a:t>EEPROM</a:t>
            </a:r>
            <a:r>
              <a:rPr lang="fr-FR" dirty="0"/>
              <a:t> : </a:t>
            </a:r>
            <a:r>
              <a:rPr lang="fr-FR" dirty="0" smtClean="0"/>
              <a:t>1 </a:t>
            </a:r>
            <a:r>
              <a:rPr lang="fr-FR" dirty="0"/>
              <a:t>KB (ATmega328)</a:t>
            </a:r>
          </a:p>
          <a:p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smtClean="0"/>
              <a:t>Speed</a:t>
            </a:r>
            <a:r>
              <a:rPr lang="fr-FR" dirty="0"/>
              <a:t> : </a:t>
            </a:r>
            <a:r>
              <a:rPr lang="fr-FR" dirty="0" smtClean="0"/>
              <a:t>16 </a:t>
            </a:r>
            <a:r>
              <a:rPr lang="fr-FR" dirty="0"/>
              <a:t>MHz</a:t>
            </a:r>
          </a:p>
          <a:p>
            <a:r>
              <a:rPr lang="fr-FR" dirty="0" err="1" smtClean="0"/>
              <a:t>Length</a:t>
            </a:r>
            <a:r>
              <a:rPr lang="fr-FR" dirty="0"/>
              <a:t> : </a:t>
            </a:r>
            <a:r>
              <a:rPr lang="fr-FR" dirty="0" smtClean="0"/>
              <a:t>68.6 </a:t>
            </a:r>
            <a:r>
              <a:rPr lang="fr-FR" dirty="0"/>
              <a:t>mm</a:t>
            </a:r>
          </a:p>
          <a:p>
            <a:r>
              <a:rPr lang="fr-FR" dirty="0" err="1" smtClean="0"/>
              <a:t>Width</a:t>
            </a:r>
            <a:r>
              <a:rPr lang="fr-FR" dirty="0"/>
              <a:t> : </a:t>
            </a:r>
            <a:r>
              <a:rPr lang="fr-FR" dirty="0" smtClean="0"/>
              <a:t>53.4 </a:t>
            </a:r>
            <a:r>
              <a:rPr lang="fr-FR" dirty="0"/>
              <a:t>mm</a:t>
            </a:r>
          </a:p>
          <a:p>
            <a:r>
              <a:rPr lang="fr-FR" dirty="0" err="1" smtClean="0"/>
              <a:t>Weight</a:t>
            </a:r>
            <a:r>
              <a:rPr lang="fr-FR" dirty="0"/>
              <a:t> : </a:t>
            </a:r>
            <a:r>
              <a:rPr lang="fr-FR" dirty="0" smtClean="0"/>
              <a:t>25 </a:t>
            </a:r>
            <a:r>
              <a:rPr lang="fr-FR" dirty="0"/>
              <a:t>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978916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3717032"/>
            <a:ext cx="3312368" cy="26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Logicielle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248472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9848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2276872"/>
            <a:ext cx="396044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  <a:endParaRPr lang="fr-FR" sz="2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3726" y="4383894"/>
            <a:ext cx="2806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048" y="4005064"/>
            <a:ext cx="331236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144" y="3717032"/>
            <a:ext cx="21602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60985" y="342900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804308" y="1916832"/>
            <a:ext cx="0" cy="271909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004048" y="1916832"/>
            <a:ext cx="0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03178" y="2564904"/>
            <a:ext cx="0" cy="130452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8172400" y="2758422"/>
            <a:ext cx="0" cy="7837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réalisation</a:t>
            </a:r>
            <a:br>
              <a:rPr lang="fr-FR" dirty="0" smtClean="0"/>
            </a:br>
            <a:r>
              <a:rPr lang="fr-FR" dirty="0" smtClean="0"/>
              <a:t>Clignotement d’une </a:t>
            </a:r>
            <a:r>
              <a:rPr lang="fr-FR" dirty="0" err="1" smtClean="0"/>
              <a:t>led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3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Allumer et éteindre une </a:t>
            </a:r>
            <a:r>
              <a:rPr lang="fr-FR" dirty="0" err="1" smtClean="0"/>
              <a:t>Led</a:t>
            </a:r>
            <a:r>
              <a:rPr lang="fr-FR" dirty="0"/>
              <a:t> </a:t>
            </a:r>
            <a:r>
              <a:rPr lang="fr-FR" dirty="0" smtClean="0"/>
              <a:t>par période de 1 seconde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144016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la différence de Python, il faut déclarer les variables et leur type.</a:t>
            </a:r>
          </a:p>
          <a:p>
            <a:r>
              <a:rPr lang="fr-FR" dirty="0" smtClean="0"/>
              <a:t>Les lignes doivent se terminer par des 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désigne la déclaration d’une fonction</a:t>
            </a:r>
          </a:p>
          <a:p>
            <a:r>
              <a:rPr lang="fr-FR" dirty="0" smtClean="0"/>
              <a:t>Pour réaliser un commentaire il faut faire précéder le commentaire de //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48296"/>
              </p:ext>
            </p:extLst>
          </p:nvPr>
        </p:nvGraphicFramePr>
        <p:xfrm>
          <a:off x="251520" y="2708920"/>
          <a:ext cx="828092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HIGH);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Travail à réaliser – Clignotement d’une 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de l’image page 3 et de la carte situer la </a:t>
            </a:r>
            <a:r>
              <a:rPr lang="fr-FR" dirty="0" err="1" smtClean="0"/>
              <a:t>led</a:t>
            </a:r>
            <a:endParaRPr lang="fr-FR" dirty="0" smtClean="0"/>
          </a:p>
          <a:p>
            <a:r>
              <a:rPr lang="fr-FR" dirty="0" smtClean="0"/>
              <a:t>Saisir le code suivant sur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Lancer la vérification</a:t>
            </a:r>
          </a:p>
          <a:p>
            <a:r>
              <a:rPr lang="fr-FR" dirty="0" smtClean="0"/>
              <a:t>Implanter le programme sur la carte</a:t>
            </a:r>
          </a:p>
          <a:p>
            <a:r>
              <a:rPr lang="fr-FR" dirty="0" smtClean="0"/>
              <a:t>Vérifier son bon fonctionnement</a:t>
            </a:r>
          </a:p>
          <a:p>
            <a:endParaRPr lang="fr-FR" dirty="0"/>
          </a:p>
          <a:p>
            <a:r>
              <a:rPr lang="fr-FR" dirty="0" smtClean="0"/>
              <a:t>Modifier le programme pour déterminer la fréquence correspondant à la persistance rétinienne.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71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Travail à réaliser – Clignotement d’une LED</a:t>
            </a:r>
            <a:br>
              <a:rPr lang="fr-FR" sz="2400" dirty="0"/>
            </a:br>
            <a:r>
              <a:rPr lang="fr-FR" sz="2400" dirty="0"/>
              <a:t>Affichage sur la console série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23928" y="3192360"/>
            <a:ext cx="4680520" cy="5277200"/>
          </a:xfrm>
        </p:spPr>
        <p:txBody>
          <a:bodyPr/>
          <a:lstStyle/>
          <a:p>
            <a:r>
              <a:rPr lang="fr-FR" dirty="0" smtClean="0"/>
              <a:t>Modifier  le code précédent en utilisant le code ci-contre</a:t>
            </a:r>
          </a:p>
          <a:p>
            <a:endParaRPr lang="fr-FR" dirty="0"/>
          </a:p>
          <a:p>
            <a:r>
              <a:rPr lang="fr-FR" dirty="0" smtClean="0"/>
              <a:t>Pour afficher les messages :</a:t>
            </a:r>
          </a:p>
          <a:p>
            <a:pPr lvl="1"/>
            <a:r>
              <a:rPr lang="fr-FR" dirty="0" smtClean="0"/>
              <a:t>Menu Outils</a:t>
            </a:r>
          </a:p>
          <a:p>
            <a:pPr lvl="1"/>
            <a:r>
              <a:rPr lang="fr-FR" dirty="0" smtClean="0"/>
              <a:t>Moniteur série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269713" y="319236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           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(“JOUR \n");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 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052736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La console série permet d’afficher sur l’écran de l’ordinateur des informations à destination de l’utilisateur</a:t>
            </a:r>
          </a:p>
          <a:p>
            <a:r>
              <a:rPr lang="fr-FR" smtClean="0"/>
              <a:t>Modifier le programme précédent de la manière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Acquérir les informations d’un potentiomètre rotatif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03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1452</TotalTime>
  <Words>1224</Words>
  <Application>Microsoft Office PowerPoint</Application>
  <PresentationFormat>Affichage à l'écran (4:3)</PresentationFormat>
  <Paragraphs>220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Acquisition et Pilotage – Cartes Arduino et Motor Shield</vt:lpstr>
      <vt:lpstr>Une carte arduino pour quoi faire …</vt:lpstr>
      <vt:lpstr>La carte Arduino UNO</vt:lpstr>
      <vt:lpstr>L’interface Logicielle</vt:lpstr>
      <vt:lpstr>Première réalisation Clignotement d’une led</vt:lpstr>
      <vt:lpstr>Allumer et éteindre une Led par période de 1 seconde</vt:lpstr>
      <vt:lpstr>Travail à réaliser – Clignotement d’une LED</vt:lpstr>
      <vt:lpstr>Travail à réaliser – Clignotement d’une LED Affichage sur la console série</vt:lpstr>
      <vt:lpstr>Acquérir les informations d’un potentiomètre rotatif</vt:lpstr>
      <vt:lpstr>REMARQUE</vt:lpstr>
      <vt:lpstr>Spécifications du Potentiomètre</vt:lpstr>
      <vt:lpstr>Acquisition potentiomètre Matériel et câblage</vt:lpstr>
      <vt:lpstr>Travail à réaliser</vt:lpstr>
      <vt:lpstr>Pilotage d’un moteur</vt:lpstr>
      <vt:lpstr>Spécifications du moteur et de la carte Motor Shield</vt:lpstr>
      <vt:lpstr>Pilotage d’un moteur Câblage et Programme</vt:lpstr>
      <vt:lpstr>Pilotage d’un moteur Travail à réaliser</vt:lpstr>
      <vt:lpstr>Pilotage d’un moteur en boucle ouverte</vt:lpstr>
      <vt:lpstr>Travail à réaliser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147</cp:revision>
  <dcterms:created xsi:type="dcterms:W3CDTF">2014-07-08T14:08:53Z</dcterms:created>
  <dcterms:modified xsi:type="dcterms:W3CDTF">2015-01-30T16:14:25Z</dcterms:modified>
</cp:coreProperties>
</file>