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294" r:id="rId10"/>
    <p:sldId id="303" r:id="rId11"/>
    <p:sldId id="298" r:id="rId12"/>
    <p:sldId id="297" r:id="rId13"/>
    <p:sldId id="304" r:id="rId14"/>
    <p:sldId id="289" r:id="rId15"/>
    <p:sldId id="300" r:id="rId16"/>
    <p:sldId id="302" r:id="rId17"/>
    <p:sldId id="290" r:id="rId18"/>
    <p:sldId id="291" r:id="rId19"/>
    <p:sldId id="30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3</a:t>
            </a:r>
            <a:br>
              <a:rPr lang="fr-FR" dirty="0" smtClean="0"/>
            </a:br>
            <a:r>
              <a:rPr lang="fr-FR" dirty="0" smtClean="0"/>
              <a:t>Analyse et modélisation du comportement d'un système de transmission mécanique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Compresseu</a:t>
            </a:r>
            <a:r>
              <a:rPr lang="fr-FR" dirty="0" smtClean="0"/>
              <a:t>r de climatiseur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158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572264" y="785794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IMAGE DU SCHEMA CINEMATIQUE</a:t>
            </a:r>
          </a:p>
        </p:txBody>
      </p:sp>
      <p:pic>
        <p:nvPicPr>
          <p:cNvPr id="21" name="Image 20" descr="G:\Github\TP_Documents\Winch\SysML\SysML_Requirements_Diagram__Exigence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71480"/>
            <a:ext cx="1928826" cy="110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Liaison </a:t>
            </a:r>
            <a:r>
              <a:rPr lang="fr-FR" dirty="0" smtClean="0"/>
              <a:t>23 – 15 – 16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des composants – </a:t>
            </a:r>
            <a:r>
              <a:rPr lang="fr-FR" dirty="0" smtClean="0"/>
              <a:t>Liaison 3 – 5 – 6 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</a:t>
            </a:r>
            <a:r>
              <a:rPr lang="fr-FR" dirty="0" smtClean="0"/>
              <a:t>de l’embrayage électromagnétique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</a:t>
            </a:r>
            <a:r>
              <a:rPr lang="fr-FR" sz="2400" dirty="0" smtClean="0">
                <a:solidFill>
                  <a:srgbClr val="FF0000"/>
                </a:solidFill>
              </a:rPr>
              <a:t>pièces. (Voir représentation sur le GDI)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/>
          </a:bodyPr>
          <a:lstStyle/>
          <a:p>
            <a:r>
              <a:rPr lang="fr-FR" dirty="0" smtClean="0"/>
              <a:t>Identification </a:t>
            </a:r>
            <a:r>
              <a:rPr lang="fr-FR" dirty="0" smtClean="0"/>
              <a:t>de la liaison 2 – 3 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1" name="Espace réservé du contenu 6"/>
          <p:cNvSpPr txBox="1">
            <a:spLocks/>
          </p:cNvSpPr>
          <p:nvPr/>
        </p:nvSpPr>
        <p:spPr>
          <a:xfrm>
            <a:off x="285720" y="1915462"/>
            <a:ext cx="4214842" cy="44424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 sur le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</a:t>
            </a:r>
            <a:r>
              <a:rPr lang="fr-FR" sz="2400" dirty="0" smtClean="0">
                <a:solidFill>
                  <a:srgbClr val="FF0000"/>
                </a:solidFill>
              </a:rPr>
              <a:t>n + Coloriage des pièces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4572000" y="3500438"/>
            <a:ext cx="4572000" cy="100013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lang="fr-FR" sz="2400" dirty="0" smtClean="0">
                <a:solidFill>
                  <a:srgbClr val="FF0000"/>
                </a:solidFill>
              </a:rPr>
              <a:t> de la liaison. Respecter les couleurs des </a:t>
            </a:r>
            <a:r>
              <a:rPr lang="fr-FR" sz="2400" dirty="0" smtClean="0">
                <a:solidFill>
                  <a:srgbClr val="FF0000"/>
                </a:solidFill>
              </a:rPr>
              <a:t>pièces. 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6"/>
          <p:cNvSpPr txBox="1">
            <a:spLocks/>
          </p:cNvSpPr>
          <p:nvPr/>
        </p:nvSpPr>
        <p:spPr>
          <a:xfrm>
            <a:off x="4572000" y="5000636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Taille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zones de contact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SUPERPOSITION DU 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DU PLAN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SEUL 2D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Schéma cinématique 3D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285720" y="3714752"/>
            <a:ext cx="8643998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CINEMATIQUE </a:t>
            </a:r>
            <a:r>
              <a:rPr lang="fr-FR" sz="2400" dirty="0" smtClean="0">
                <a:solidFill>
                  <a:srgbClr val="FF0000"/>
                </a:solidFill>
              </a:rPr>
              <a:t>3D (AVEC 1 SEUL PISTON)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cylindrée du compresseur ?</a:t>
            </a:r>
          </a:p>
          <a:p>
            <a:pPr lvl="1"/>
            <a:r>
              <a:rPr lang="fr-FR" dirty="0" smtClean="0"/>
              <a:t>Comment la compression est-elle obtenue ?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Comment sont-elles obtenues ?</a:t>
            </a:r>
          </a:p>
          <a:p>
            <a:pPr lvl="2"/>
            <a:r>
              <a:rPr lang="fr-FR" dirty="0" smtClean="0"/>
              <a:t>Solutions technologiques pour assurer les démultiplications ?</a:t>
            </a:r>
          </a:p>
          <a:p>
            <a:pPr lvl="3"/>
            <a:r>
              <a:rPr lang="fr-FR" dirty="0" smtClean="0"/>
              <a:t>Solution 1</a:t>
            </a:r>
          </a:p>
          <a:p>
            <a:pPr lvl="3"/>
            <a:r>
              <a:rPr lang="fr-FR" dirty="0" smtClean="0"/>
              <a:t>Solution 2</a:t>
            </a:r>
          </a:p>
          <a:p>
            <a:pPr lvl="3"/>
            <a:r>
              <a:rPr lang="fr-FR" dirty="0" smtClean="0"/>
              <a:t>…</a:t>
            </a:r>
          </a:p>
          <a:p>
            <a:pPr lvl="3"/>
            <a:r>
              <a:rPr lang="fr-FR" dirty="0" smtClean="0"/>
              <a:t>Solution n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  <a:endParaRPr lang="fr-FR" sz="16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2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endParaRPr lang="fr-FR" sz="1800" dirty="0" smtClean="0"/>
          </a:p>
          <a:p>
            <a:r>
              <a:rPr lang="fr-FR" sz="2000" dirty="0" smtClean="0"/>
              <a:t>Quantification 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Problématique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Quelle est la cylindrée du compresseur de climatiseur ?</a:t>
            </a:r>
          </a:p>
          <a:p>
            <a:pPr lvl="1"/>
            <a:r>
              <a:rPr lang="fr-FR" dirty="0" smtClean="0"/>
              <a:t>Comment la compression est-elle obtenue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</a:t>
            </a:r>
            <a:r>
              <a:rPr lang="fr-FR" b="1" dirty="0" smtClean="0">
                <a:solidFill>
                  <a:srgbClr val="FF0000"/>
                </a:solidFill>
              </a:rPr>
              <a:t>winch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pourquoi on se pose le problème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Indiquer les constituants du </a:t>
            </a:r>
            <a:r>
              <a:rPr lang="fr-FR" b="1" dirty="0" smtClean="0">
                <a:solidFill>
                  <a:srgbClr val="FF0000"/>
                </a:solidFill>
              </a:rPr>
              <a:t>compresseur (Chaîne </a:t>
            </a:r>
            <a:r>
              <a:rPr lang="fr-FR" b="1" dirty="0" smtClean="0">
                <a:solidFill>
                  <a:srgbClr val="FF0000"/>
                </a:solidFill>
              </a:rPr>
              <a:t>fonctionnelle, IBD, autre)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Plan du système colorié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Ajouter le plan du système colorié en tenant compte des classes d’équivalence cinématique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Entourer les zones étudiées juste après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715436" cy="64294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Identification des composants – Liaison </a:t>
            </a:r>
            <a:r>
              <a:rPr lang="fr-FR" dirty="0" smtClean="0"/>
              <a:t>bielle 14 – plateau 3 </a:t>
            </a:r>
            <a:r>
              <a:rPr lang="fr-FR" b="1" dirty="0" smtClean="0">
                <a:solidFill>
                  <a:srgbClr val="FF0000"/>
                </a:solidFill>
              </a:rPr>
              <a:t>EXEMPLE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Plan du système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Étude des composants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Modélisation par schéma cinématique</a:t>
            </a:r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572000" y="1928802"/>
            <a:ext cx="4572000" cy="1643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des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composants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72000" y="5143512"/>
            <a:ext cx="4572000" cy="18573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Justification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choix 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baseline="0" dirty="0" smtClean="0">
                <a:solidFill>
                  <a:srgbClr val="FF0000"/>
                </a:solidFill>
              </a:rPr>
              <a:t>Géométrie</a:t>
            </a:r>
            <a:r>
              <a:rPr lang="fr-FR" sz="2400" dirty="0" smtClean="0">
                <a:solidFill>
                  <a:srgbClr val="FF0000"/>
                </a:solidFill>
              </a:rPr>
              <a:t> des zones de contact : </a:t>
            </a:r>
            <a:r>
              <a:rPr lang="fr-FR" sz="2400" dirty="0" smtClean="0">
                <a:solidFill>
                  <a:srgbClr val="FF0000"/>
                </a:solidFill>
              </a:rPr>
              <a:t>Sphère – sphère 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Liaison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sphérique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3000396" cy="318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e 24"/>
          <p:cNvGrpSpPr/>
          <p:nvPr/>
        </p:nvGrpSpPr>
        <p:grpSpPr>
          <a:xfrm>
            <a:off x="5286380" y="4286256"/>
            <a:ext cx="1928825" cy="714380"/>
            <a:chOff x="5607852" y="3893347"/>
            <a:chExt cx="1928825" cy="714380"/>
          </a:xfrm>
        </p:grpSpPr>
        <p:sp>
          <p:nvSpPr>
            <p:cNvPr id="12" name="Ellipse 11"/>
            <p:cNvSpPr/>
            <p:nvPr/>
          </p:nvSpPr>
          <p:spPr>
            <a:xfrm>
              <a:off x="6429388" y="4000504"/>
              <a:ext cx="500066" cy="5000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2" idx="2"/>
            </p:cNvCxnSpPr>
            <p:nvPr/>
          </p:nvCxnSpPr>
          <p:spPr>
            <a:xfrm rot="10800000" flipV="1">
              <a:off x="5607852" y="4250537"/>
              <a:ext cx="821537" cy="714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6322231" y="3893347"/>
              <a:ext cx="714380" cy="714380"/>
            </a:xfrm>
            <a:prstGeom prst="arc">
              <a:avLst>
                <a:gd name="adj1" fmla="val 16200000"/>
                <a:gd name="adj2" fmla="val 536000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/>
            <p:nvPr/>
          </p:nvCxnSpPr>
          <p:spPr>
            <a:xfrm flipV="1">
              <a:off x="7036611" y="4107661"/>
              <a:ext cx="357190" cy="7143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V="1">
              <a:off x="7250925" y="4250537"/>
              <a:ext cx="428628" cy="142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072066" y="2428868"/>
            <a:ext cx="26132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519</TotalTime>
  <Words>677</Words>
  <Application>Microsoft Office PowerPoint</Application>
  <PresentationFormat>Affichage à l'écran (4:3)</PresentationFormat>
  <Paragraphs>180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Origine</vt:lpstr>
      <vt:lpstr>Cycle de TP 3 Analyse et modélisation du comportement d'un système de transmission mécanique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XP</cp:lastModifiedBy>
  <cp:revision>96</cp:revision>
  <dcterms:created xsi:type="dcterms:W3CDTF">2014-09-30T07:33:25Z</dcterms:created>
  <dcterms:modified xsi:type="dcterms:W3CDTF">2014-10-15T08:34:11Z</dcterms:modified>
</cp:coreProperties>
</file>