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293" r:id="rId10"/>
    <p:sldId id="303" r:id="rId11"/>
    <p:sldId id="294" r:id="rId12"/>
    <p:sldId id="304" r:id="rId13"/>
    <p:sldId id="305" r:id="rId14"/>
    <p:sldId id="306" r:id="rId15"/>
    <p:sldId id="307" r:id="rId16"/>
    <p:sldId id="289" r:id="rId17"/>
    <p:sldId id="300" r:id="rId18"/>
    <p:sldId id="308" r:id="rId19"/>
    <p:sldId id="290" r:id="rId20"/>
    <p:sldId id="291" r:id="rId21"/>
    <p:sldId id="30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98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Perforateur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097" y="0"/>
            <a:ext cx="2376969" cy="20208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sm" len="lg"/>
          </a:ln>
          <a:effectLst/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43372" y="1071546"/>
          <a:ext cx="1643074" cy="1448522"/>
        </p:xfrm>
        <a:graphic>
          <a:graphicData uri="http://schemas.openxmlformats.org/presentationml/2006/ole">
            <p:oleObj spid="_x0000_s1026" name="Image bitmap" r:id="rId5" imgW="7497221" imgH="660952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Identification des composants – Liaison pignon 19 – Ensemble rotor 13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</a:t>
            </a: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composants – Chaines de perçage</a:t>
            </a:r>
            <a:endParaRPr lang="fr-FR" sz="16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Identification des composants – Liaison vilebrequin 20 – Roulement 37 – Carter intermédiaire 4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</a:t>
            </a: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composants – Chaines de perçage</a:t>
            </a:r>
            <a:endParaRPr lang="fr-FR" sz="16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transmission 17 – Carter 4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perçage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29 – 40 – 20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burinage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23 – 29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burinage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23 – 24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– Chaines de burinage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4043362" cy="4942538"/>
          </a:xfrm>
        </p:spPr>
        <p:txBody>
          <a:bodyPr/>
          <a:lstStyle/>
          <a:p>
            <a:r>
              <a:rPr lang="fr-FR" dirty="0" smtClean="0"/>
              <a:t>Schéma cinématique 2D perçage seul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714876" y="1214422"/>
            <a:ext cx="4043362" cy="49425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fr-FR" sz="2400" dirty="0" smtClean="0"/>
              <a:t>Schéma cinématique 3D perçage seul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4043362" cy="4942538"/>
          </a:xfrm>
        </p:spPr>
        <p:txBody>
          <a:bodyPr/>
          <a:lstStyle/>
          <a:p>
            <a:r>
              <a:rPr lang="fr-FR" dirty="0" smtClean="0"/>
              <a:t>Schéma cinématique 2D burinage seul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714876" y="1214422"/>
            <a:ext cx="4043362" cy="49425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fr-FR" sz="2400" dirty="0" smtClean="0"/>
              <a:t>Schéma cinématique 3D burinage seul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démultiplication réalisée par le perforateur ?</a:t>
            </a:r>
          </a:p>
          <a:p>
            <a:pPr lvl="2"/>
            <a:r>
              <a:rPr lang="fr-FR" dirty="0" smtClean="0"/>
              <a:t>Démultiplication mesurée :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Solutions technologiques permettant d’assurer les différentes configurations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Quels sont les différents mode de fonctionnement du perforateur ? Comment sont-ils obtenus ?</a:t>
            </a:r>
          </a:p>
          <a:p>
            <a:pPr lvl="1"/>
            <a:r>
              <a:rPr lang="fr-FR" dirty="0" smtClean="0"/>
              <a:t>Quel est le rapport de transmission en mode-perçage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perforateur. Quels sont les différents mode de fonctionnement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perforateur (Chaîne 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système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Identifier les zones permettant le </a:t>
            </a:r>
            <a:r>
              <a:rPr lang="fr-FR" b="1" dirty="0" err="1" smtClean="0">
                <a:solidFill>
                  <a:srgbClr val="FF0000"/>
                </a:solidFill>
              </a:rPr>
              <a:t>percçage</a:t>
            </a:r>
            <a:r>
              <a:rPr lang="fr-FR" b="1" dirty="0" smtClean="0">
                <a:solidFill>
                  <a:srgbClr val="FF0000"/>
                </a:solidFill>
              </a:rPr>
              <a:t> et les zones permettant le burinage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</a:t>
            </a:r>
            <a:r>
              <a:rPr lang="fr-FR" b="1" dirty="0" smtClean="0">
                <a:solidFill>
                  <a:srgbClr val="FF0000"/>
                </a:solidFill>
              </a:rPr>
              <a:t>les zones étudiées juste </a:t>
            </a:r>
            <a:r>
              <a:rPr lang="fr-FR" b="1" dirty="0" smtClean="0">
                <a:solidFill>
                  <a:srgbClr val="FF0000"/>
                </a:solidFill>
              </a:rPr>
              <a:t>après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3357586" cy="467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401080" cy="642942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Identification des composants – EXEMPLE : Liaison arbre moteur – Bâti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5" name="Ellipse 14"/>
          <p:cNvSpPr/>
          <p:nvPr/>
        </p:nvSpPr>
        <p:spPr>
          <a:xfrm>
            <a:off x="1214414" y="2357430"/>
            <a:ext cx="107157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rot="5400000" flipH="1" flipV="1">
            <a:off x="4321967" y="5500702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6822297" y="5464983"/>
            <a:ext cx="428628" cy="214314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714876" y="3357562"/>
            <a:ext cx="4214842" cy="150019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</a:rPr>
              <a:t>2 roulements à billes à contact radial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2400" dirty="0" smtClean="0">
                <a:solidFill>
                  <a:srgbClr val="FF0000"/>
                </a:solidFill>
              </a:rPr>
              <a:t>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Cylindre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cylindre L/D &lt; 0,5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fr-FR" sz="2400" baseline="0" dirty="0" smtClean="0">
                <a:solidFill>
                  <a:srgbClr val="FF0000"/>
                </a:solidFill>
              </a:rPr>
              <a:t>Petite portion</a:t>
            </a:r>
            <a:r>
              <a:rPr lang="fr-FR" sz="2400" dirty="0" smtClean="0">
                <a:solidFill>
                  <a:srgbClr val="FF0000"/>
                </a:solidFill>
              </a:rPr>
              <a:t> plane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Liaison rotule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Arc 35"/>
          <p:cNvSpPr/>
          <p:nvPr/>
        </p:nvSpPr>
        <p:spPr>
          <a:xfrm>
            <a:off x="1428728" y="0"/>
            <a:ext cx="6643734" cy="3929066"/>
          </a:xfrm>
          <a:prstGeom prst="arc">
            <a:avLst>
              <a:gd name="adj1" fmla="val 5222249"/>
              <a:gd name="adj2" fmla="val 10017497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1714480" y="4143380"/>
            <a:ext cx="6357982" cy="3857652"/>
          </a:xfrm>
          <a:prstGeom prst="arc">
            <a:avLst>
              <a:gd name="adj1" fmla="val 5587006"/>
              <a:gd name="adj2" fmla="val 10809242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807745" y="978677"/>
            <a:ext cx="152877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Ellipse 21"/>
          <p:cNvSpPr/>
          <p:nvPr/>
        </p:nvSpPr>
        <p:spPr>
          <a:xfrm>
            <a:off x="1214414" y="6000768"/>
            <a:ext cx="107157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857752" y="5000636"/>
            <a:ext cx="214314" cy="2143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857752" y="5786454"/>
            <a:ext cx="214314" cy="2143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4786314" y="4929198"/>
            <a:ext cx="357190" cy="357190"/>
          </a:xfrm>
          <a:prstGeom prst="arc">
            <a:avLst>
              <a:gd name="adj1" fmla="val 17140767"/>
              <a:gd name="adj2" fmla="val 402406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4786314" y="5715016"/>
            <a:ext cx="357190" cy="357190"/>
          </a:xfrm>
          <a:prstGeom prst="arc">
            <a:avLst>
              <a:gd name="adj1" fmla="val 17140767"/>
              <a:gd name="adj2" fmla="val 402406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 rot="10800000" flipV="1">
            <a:off x="5143504" y="5110178"/>
            <a:ext cx="14287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10800000" flipV="1">
            <a:off x="5143504" y="5929330"/>
            <a:ext cx="14287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4849816" y="5507848"/>
            <a:ext cx="872336" cy="7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 flipH="1" flipV="1">
            <a:off x="6392082" y="5571346"/>
            <a:ext cx="128588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3570" y="5357826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OU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rot="10800000">
            <a:off x="6929454" y="5286388"/>
            <a:ext cx="21431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10800000">
            <a:off x="6929454" y="5857892"/>
            <a:ext cx="21431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0800000">
            <a:off x="7143768" y="5572140"/>
            <a:ext cx="21431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6" descr="http://librairie.orexad.com/portail/imagesweb/produits/1011503_32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1714488"/>
            <a:ext cx="1500198" cy="154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</TotalTime>
  <Words>846</Words>
  <Application>Microsoft Office PowerPoint</Application>
  <PresentationFormat>Affichage à l'écran (4:3)</PresentationFormat>
  <Paragraphs>204</Paragraphs>
  <Slides>21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Origine</vt:lpstr>
      <vt:lpstr>Image bitmap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XP</cp:lastModifiedBy>
  <cp:revision>98</cp:revision>
  <dcterms:created xsi:type="dcterms:W3CDTF">2014-09-30T07:33:25Z</dcterms:created>
  <dcterms:modified xsi:type="dcterms:W3CDTF">2014-10-14T12:58:25Z</dcterms:modified>
</cp:coreProperties>
</file>