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60" r:id="rId11"/>
    <p:sldId id="270" r:id="rId12"/>
    <p:sldId id="269" r:id="rId13"/>
    <p:sldId id="271" r:id="rId14"/>
    <p:sldId id="273" r:id="rId15"/>
    <p:sldId id="276" r:id="rId16"/>
    <p:sldId id="277" r:id="rId17"/>
    <p:sldId id="274" r:id="rId18"/>
    <p:sldId id="275" r:id="rId19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25" d="100"/>
          <a:sy n="125" d="100"/>
        </p:scale>
        <p:origin x="-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27/01/2015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27/01/2015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27/01/2015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27/01/2015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27/01/2015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27/01/2015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27/01/2015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27/01/2015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27/01/2015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27/01/2015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70922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r>
              <a:rPr lang="fr-FR" dirty="0" smtClean="0"/>
              <a:t> et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Acquisition potentiomètre</a:t>
            </a:r>
            <a:br>
              <a:rPr lang="fr-FR" dirty="0" smtClean="0"/>
            </a:br>
            <a:r>
              <a:rPr lang="fr-FR" dirty="0" smtClean="0"/>
              <a:t>Matériel et câblage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r>
              <a:rPr lang="fr-FR" dirty="0" smtClean="0"/>
              <a:t>Un potentiomètre rotatif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câblage</a:t>
            </a:r>
          </a:p>
          <a:p>
            <a:r>
              <a:rPr lang="fr-FR" dirty="0" smtClean="0"/>
              <a:t>Écrire et tester le programme</a:t>
            </a:r>
          </a:p>
          <a:p>
            <a:r>
              <a:rPr lang="fr-FR" dirty="0"/>
              <a:t>Expliquer pourquoi A5 est un entier correspondant à la valeur du potentiomètre</a:t>
            </a:r>
          </a:p>
          <a:p>
            <a:r>
              <a:rPr lang="fr-FR" dirty="0" smtClean="0"/>
              <a:t>Trouver une méthode pour écrire les informations dans un fichier texte. Vous vous aiderez de Google…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A5;   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Déclaration de l’entrée du potentiomètre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valeur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Déclaration de la valeur lue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(valeur);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Affichage de la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Spécifications du moteur et de la carte </a:t>
            </a:r>
            <a:r>
              <a:rPr lang="fr-FR" dirty="0" err="1"/>
              <a:t>M</a:t>
            </a:r>
            <a:r>
              <a:rPr lang="fr-FR" dirty="0" err="1" smtClean="0"/>
              <a:t>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Matériel nécessaire : 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fr-FR" dirty="0" smtClean="0"/>
              <a:t>Un moteur électrique</a:t>
            </a:r>
          </a:p>
          <a:p>
            <a:pPr lvl="1"/>
            <a:r>
              <a:rPr lang="fr-FR" dirty="0" smtClean="0"/>
              <a:t>Batterie (attention, il n’y en a pas assez pour tous, mais elle n’est pas indispensable)</a:t>
            </a:r>
          </a:p>
          <a:p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en-US" dirty="0"/>
              <a:t>Operating </a:t>
            </a:r>
            <a:r>
              <a:rPr lang="en-US" dirty="0" smtClean="0"/>
              <a:t>Voltage : 5V </a:t>
            </a:r>
            <a:r>
              <a:rPr lang="en-US" dirty="0"/>
              <a:t>to 12V</a:t>
            </a:r>
          </a:p>
          <a:p>
            <a:pPr lvl="1"/>
            <a:r>
              <a:rPr lang="en-US" dirty="0"/>
              <a:t>Motor </a:t>
            </a:r>
            <a:r>
              <a:rPr lang="en-US" dirty="0" smtClean="0"/>
              <a:t>controller</a:t>
            </a:r>
            <a:r>
              <a:rPr lang="en-US" dirty="0"/>
              <a:t> : </a:t>
            </a:r>
            <a:r>
              <a:rPr lang="en-US" dirty="0" smtClean="0"/>
              <a:t>L298P</a:t>
            </a:r>
            <a:r>
              <a:rPr lang="en-US" dirty="0"/>
              <a:t>, Drives 2 DC motors or 1 stepper motor</a:t>
            </a:r>
          </a:p>
          <a:p>
            <a:pPr lvl="1"/>
            <a:r>
              <a:rPr lang="en-US" dirty="0"/>
              <a:t>Max </a:t>
            </a:r>
            <a:r>
              <a:rPr lang="en-US" dirty="0" smtClean="0"/>
              <a:t>current</a:t>
            </a:r>
            <a:r>
              <a:rPr lang="en-US" dirty="0"/>
              <a:t> : </a:t>
            </a:r>
            <a:r>
              <a:rPr lang="en-US" dirty="0" smtClean="0"/>
              <a:t>2A </a:t>
            </a:r>
            <a:r>
              <a:rPr lang="en-US" dirty="0"/>
              <a:t>per channel or 4A max (with external power supply)</a:t>
            </a:r>
          </a:p>
          <a:p>
            <a:pPr lvl="1"/>
            <a:r>
              <a:rPr lang="en-US" dirty="0"/>
              <a:t>Current </a:t>
            </a:r>
            <a:r>
              <a:rPr lang="en-US" dirty="0" smtClean="0"/>
              <a:t>sensing</a:t>
            </a:r>
            <a:r>
              <a:rPr lang="en-US" dirty="0"/>
              <a:t> : </a:t>
            </a:r>
            <a:r>
              <a:rPr lang="en-US" dirty="0" smtClean="0"/>
              <a:t>1.65V/A</a:t>
            </a:r>
            <a:endParaRPr lang="en-US" dirty="0"/>
          </a:p>
          <a:p>
            <a:pPr lvl="1"/>
            <a:r>
              <a:rPr lang="en-US" dirty="0"/>
              <a:t>Free running stop and brake 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Moteur</a:t>
            </a:r>
            <a:r>
              <a:rPr lang="en-US" dirty="0" smtClean="0"/>
              <a:t> </a:t>
            </a:r>
            <a:r>
              <a:rPr lang="en-US" dirty="0" err="1" smtClean="0"/>
              <a:t>électrique</a:t>
            </a:r>
            <a:r>
              <a:rPr lang="en-US" dirty="0" smtClean="0"/>
              <a:t> à courant </a:t>
            </a:r>
            <a:r>
              <a:rPr lang="en-US" dirty="0" err="1" smtClean="0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Câblage et Programme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 smtClean="0"/>
                  <a:t>Réaliser le câblage ci-contre. Les deux cartes doivent être branchées l’une sur l’autre.</a:t>
                </a:r>
                <a:endParaRPr lang="fr-FR" sz="1800" dirty="0"/>
              </a:p>
              <a:p>
                <a:r>
                  <a:rPr lang="fr-FR" sz="1800" dirty="0" smtClean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 smtClean="0"/>
                  <a:t>Pour piloter la sortie PWM, il faut écrire un nombre de 0 à 255 qui sera proportionnel à la tension d’alimentation.</a:t>
                </a:r>
                <a:endParaRPr lang="fr-FR" sz="1800" dirty="0"/>
              </a:p>
              <a:p>
                <a:pPr lvl="1"/>
                <a:r>
                  <a:rPr lang="fr-FR" sz="1800" dirty="0" smtClean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setup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30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-=5)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30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Câbler et saisir le programme.</a:t>
            </a:r>
          </a:p>
          <a:p>
            <a:r>
              <a:rPr lang="fr-FR" dirty="0" smtClean="0"/>
              <a:t>Expliquer le déroulement du programme.</a:t>
            </a:r>
          </a:p>
          <a:p>
            <a:r>
              <a:rPr lang="fr-FR" dirty="0" smtClean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 en boucle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du travail réalisé trouver une solution permettant de faire en sorte que la vitesse du moteur soit fonction de l’angle du potentiomètre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Détecter la commande de seuil du moteur et ajuster </a:t>
            </a:r>
            <a:r>
              <a:rPr lang="fr-FR" smtClean="0"/>
              <a:t>votre programme.</a:t>
            </a:r>
            <a:endParaRPr lang="fr-FR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pour quoi faire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 smtClean="0"/>
              <a:t>… pour réaliser des (mini ?) projets </a:t>
            </a:r>
            <a:endParaRPr lang="fr-FR" dirty="0"/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 smtClean="0"/>
              <a:t>Microcontroller</a:t>
            </a:r>
            <a:r>
              <a:rPr lang="fr-FR" dirty="0" smtClean="0"/>
              <a:t> : ATmega328</a:t>
            </a:r>
            <a:endParaRPr lang="fr-FR" dirty="0"/>
          </a:p>
          <a:p>
            <a:r>
              <a:rPr lang="fr-FR" dirty="0"/>
              <a:t>Operating </a:t>
            </a:r>
            <a:r>
              <a:rPr lang="fr-FR" dirty="0" smtClean="0"/>
              <a:t>Voltage : 5V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7-12V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6-20V</a:t>
            </a:r>
            <a:endParaRPr lang="fr-FR" dirty="0"/>
          </a:p>
          <a:p>
            <a:r>
              <a:rPr lang="fr-FR" dirty="0"/>
              <a:t>Digital I/O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14 </a:t>
            </a:r>
            <a:r>
              <a:rPr lang="fr-FR" dirty="0"/>
              <a:t>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40 </a:t>
            </a:r>
            <a:r>
              <a:rPr lang="fr-FR" dirty="0"/>
              <a:t>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50 </a:t>
            </a:r>
            <a:r>
              <a:rPr lang="fr-FR" dirty="0"/>
              <a:t>mA</a:t>
            </a:r>
          </a:p>
          <a:p>
            <a:r>
              <a:rPr lang="fr-FR" dirty="0"/>
              <a:t>Flash </a:t>
            </a:r>
            <a:r>
              <a:rPr lang="fr-FR" dirty="0" smtClean="0"/>
              <a:t>Memory</a:t>
            </a:r>
            <a:r>
              <a:rPr lang="fr-FR" dirty="0"/>
              <a:t> : </a:t>
            </a:r>
            <a:r>
              <a:rPr lang="fr-FR" dirty="0" smtClean="0"/>
              <a:t>32 </a:t>
            </a:r>
            <a:r>
              <a:rPr lang="fr-FR" dirty="0"/>
              <a:t>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 smtClean="0"/>
              <a:t>SRAM</a:t>
            </a:r>
            <a:r>
              <a:rPr lang="fr-FR" dirty="0"/>
              <a:t> : </a:t>
            </a:r>
            <a:r>
              <a:rPr lang="fr-FR" dirty="0" smtClean="0"/>
              <a:t>2 </a:t>
            </a:r>
            <a:r>
              <a:rPr lang="fr-FR" dirty="0"/>
              <a:t>KB (ATmega328)</a:t>
            </a:r>
          </a:p>
          <a:p>
            <a:r>
              <a:rPr lang="fr-FR" dirty="0" smtClean="0"/>
              <a:t>EEPROM</a:t>
            </a:r>
            <a:r>
              <a:rPr lang="fr-FR" dirty="0"/>
              <a:t> : </a:t>
            </a:r>
            <a:r>
              <a:rPr lang="fr-FR" dirty="0" smtClean="0"/>
              <a:t>1 </a:t>
            </a:r>
            <a:r>
              <a:rPr lang="fr-FR" dirty="0"/>
              <a:t>KB (ATmega328)</a:t>
            </a:r>
          </a:p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smtClean="0"/>
              <a:t>Speed</a:t>
            </a:r>
            <a:r>
              <a:rPr lang="fr-FR" dirty="0"/>
              <a:t> : </a:t>
            </a:r>
            <a:r>
              <a:rPr lang="fr-FR" dirty="0" smtClean="0"/>
              <a:t>16 </a:t>
            </a:r>
            <a:r>
              <a:rPr lang="fr-FR" dirty="0"/>
              <a:t>MHz</a:t>
            </a:r>
          </a:p>
          <a:p>
            <a:r>
              <a:rPr lang="fr-FR" dirty="0" err="1" smtClean="0"/>
              <a:t>Length</a:t>
            </a:r>
            <a:r>
              <a:rPr lang="fr-FR" dirty="0"/>
              <a:t> : </a:t>
            </a:r>
            <a:r>
              <a:rPr lang="fr-FR" dirty="0" smtClean="0"/>
              <a:t>68.6 </a:t>
            </a:r>
            <a:r>
              <a:rPr lang="fr-FR" dirty="0"/>
              <a:t>mm</a:t>
            </a:r>
          </a:p>
          <a:p>
            <a:r>
              <a:rPr lang="fr-FR" dirty="0" err="1" smtClean="0"/>
              <a:t>Width</a:t>
            </a:r>
            <a:r>
              <a:rPr lang="fr-FR" dirty="0"/>
              <a:t> : </a:t>
            </a:r>
            <a:r>
              <a:rPr lang="fr-FR" dirty="0" smtClean="0"/>
              <a:t>53.4 </a:t>
            </a:r>
            <a:r>
              <a:rPr lang="fr-FR" dirty="0"/>
              <a:t>mm</a:t>
            </a:r>
          </a:p>
          <a:p>
            <a:r>
              <a:rPr lang="fr-FR" dirty="0" err="1" smtClean="0"/>
              <a:t>Weight</a:t>
            </a:r>
            <a:r>
              <a:rPr lang="fr-FR" dirty="0"/>
              <a:t> : </a:t>
            </a:r>
            <a:r>
              <a:rPr lang="fr-FR" dirty="0" smtClean="0"/>
              <a:t>25 </a:t>
            </a:r>
            <a:r>
              <a:rPr lang="fr-FR" dirty="0"/>
              <a:t>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br>
              <a:rPr lang="fr-FR" dirty="0" smtClean="0"/>
            </a:br>
            <a:r>
              <a:rPr lang="fr-FR" dirty="0" smtClean="0"/>
              <a:t>Clignotement d’une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périodes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la différence de Python, il faut déclarer les variables et leur type.</a:t>
            </a:r>
          </a:p>
          <a:p>
            <a:r>
              <a:rPr lang="fr-FR" dirty="0" smtClean="0"/>
              <a:t>Les lignes doivent se terminer par des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désigne la déclaration d’une fonction</a:t>
            </a:r>
          </a:p>
          <a:p>
            <a:r>
              <a:rPr lang="fr-FR" dirty="0" smtClean="0"/>
              <a:t>Pour réaliser un commentaire il faut faire précéder le commentaire de //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48296"/>
              </p:ext>
            </p:extLst>
          </p:nvPr>
        </p:nvGraphicFramePr>
        <p:xfrm>
          <a:off x="251520" y="2708920"/>
          <a:ext cx="828092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  <a:endParaRPr lang="en-US" sz="140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Travail à réaliser – Clignotement d’une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de l’image page 3 et de la carte situer la </a:t>
            </a:r>
            <a:r>
              <a:rPr lang="fr-FR" dirty="0" err="1" smtClean="0"/>
              <a:t>led</a:t>
            </a:r>
            <a:endParaRPr lang="fr-FR" dirty="0" smtClean="0"/>
          </a:p>
          <a:p>
            <a:r>
              <a:rPr lang="fr-FR" dirty="0" smtClean="0"/>
              <a:t>Saisir le code suivant sur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Lancer la vérification</a:t>
            </a:r>
          </a:p>
          <a:p>
            <a:r>
              <a:rPr lang="fr-FR" dirty="0" smtClean="0"/>
              <a:t>Implanter le programme sur la carte</a:t>
            </a:r>
          </a:p>
          <a:p>
            <a:r>
              <a:rPr lang="fr-FR" dirty="0" smtClean="0"/>
              <a:t>Vérifier son bon fonctionnement</a:t>
            </a:r>
          </a:p>
          <a:p>
            <a:endParaRPr lang="fr-FR" dirty="0"/>
          </a:p>
          <a:p>
            <a:r>
              <a:rPr lang="fr-FR" dirty="0" smtClean="0"/>
              <a:t>Modifier le programme pour déterminer la fréquence correspondant à la persistance rétinienne.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 smtClean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 smtClean="0"/>
              <a:t>Pour afficher les messages :</a:t>
            </a:r>
          </a:p>
          <a:p>
            <a:pPr lvl="1"/>
            <a:r>
              <a:rPr lang="fr-FR" dirty="0" smtClean="0"/>
              <a:t>Menu Outils</a:t>
            </a:r>
          </a:p>
          <a:p>
            <a:pPr lvl="1"/>
            <a:r>
              <a:rPr lang="fr-FR" dirty="0" smtClean="0"/>
              <a:t>Moniteur série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La console série permet d’afficher sur l’écran de l’ordinateur des informations à destination de l’utilisateur</a:t>
            </a:r>
          </a:p>
          <a:p>
            <a:r>
              <a:rPr lang="fr-FR" smtClean="0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Acquérir les informations d’un potentiomètre rotatif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1385</TotalTime>
  <Words>1222</Words>
  <Application>Microsoft Office PowerPoint</Application>
  <PresentationFormat>Affichage à l'écran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Oriel</vt:lpstr>
      <vt:lpstr>Acquisition et Pilotage – Cartes Arduino et Motor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périodes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Spécifications du Potentiomètre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141</cp:revision>
  <dcterms:created xsi:type="dcterms:W3CDTF">2014-07-08T14:08:53Z</dcterms:created>
  <dcterms:modified xsi:type="dcterms:W3CDTF">2015-01-27T13:44:19Z</dcterms:modified>
</cp:coreProperties>
</file>