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1" r:id="rId9"/>
    <p:sldId id="294" r:id="rId10"/>
    <p:sldId id="295" r:id="rId11"/>
    <p:sldId id="296" r:id="rId12"/>
    <p:sldId id="297" r:id="rId13"/>
    <p:sldId id="298" r:id="rId14"/>
    <p:sldId id="299" r:id="rId15"/>
    <p:sldId id="293" r:id="rId16"/>
    <p:sldId id="300" r:id="rId17"/>
    <p:sldId id="301" r:id="rId18"/>
    <p:sldId id="302" r:id="rId19"/>
    <p:sldId id="303" r:id="rId20"/>
    <p:sldId id="304" r:id="rId21"/>
    <p:sldId id="305" r:id="rId22"/>
    <p:sldId id="277" r:id="rId23"/>
    <p:sldId id="278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30/09/2014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Cycle de TP 2</a:t>
            </a:r>
            <a:br>
              <a:rPr lang="fr-FR" dirty="0" smtClean="0"/>
            </a:br>
            <a:r>
              <a:rPr lang="fr-FR" dirty="0" smtClean="0"/>
              <a:t>Expérimenter et analyser le fonctionnement des composants remplissant la fonction acquérir des systèmes </a:t>
            </a:r>
            <a:r>
              <a:rPr lang="fr-FR" smtClean="0"/>
              <a:t>pluritechniques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Capsuleuse de bocaux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4714884"/>
            <a:ext cx="3316847" cy="2374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57158" y="200024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Cahier des charges</a:t>
            </a:r>
            <a:endParaRPr lang="fr-FR" i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3143240" y="200024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Système réel</a:t>
            </a:r>
            <a:endParaRPr lang="fr-FR" i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6215074" y="2000240"/>
            <a:ext cx="292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Système modélisé</a:t>
            </a:r>
            <a:endParaRPr lang="fr-FR" i="1" dirty="0"/>
          </a:p>
        </p:txBody>
      </p:sp>
      <p:pic>
        <p:nvPicPr>
          <p:cNvPr id="16" name="Image 15"/>
          <p:cNvPicPr/>
          <p:nvPr/>
        </p:nvPicPr>
        <p:blipFill>
          <a:blip r:embed="rId4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="" xmlns:w="http://schemas.openxmlformats.org/wordprocessingml/2006/main" xmlns:w10="urn:schemas-microsoft-com:office:word" xmlns:v="urn:schemas-microsoft-com:vml" xmlns:o="urn:schemas-microsoft-com:office:office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286116" y="0"/>
            <a:ext cx="2411012" cy="1959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="" xmlns:w="http://schemas.openxmlformats.org/wordprocessingml/2006/main" xmlns:w10="urn:schemas-microsoft-com:office:word" xmlns:v="urn:schemas-microsoft-com:vml" xmlns:o="urn:schemas-microsoft-com:office:office" xmlns:pic="http://schemas.openxmlformats.org/drawingml/2006/picture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="" xmlns:w="http://schemas.openxmlformats.org/wordprocessingml/2006/main" xmlns:w10="urn:schemas-microsoft-com:office:word" xmlns:v="urn:schemas-microsoft-com:vml" xmlns:o="urn:schemas-microsoft-com:office:office" xmlns:pic="http://schemas.openxmlformats.org/drawingml/2006/picture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="" xmlns:w="http://schemas.openxmlformats.org/wordprocessingml/2006/main" xmlns:w10="urn:schemas-microsoft-com:office:word" xmlns:v="urn:schemas-microsoft-com:vml" xmlns:o="urn:schemas-microsoft-com:office:office" xmlns:pic="http://schemas.openxmlformats.org/drawingml/2006/picture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Image 16"/>
          <p:cNvPicPr/>
          <p:nvPr/>
        </p:nvPicPr>
        <p:blipFill>
          <a:blip r:embed="rId5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="" xmlns:w="http://schemas.openxmlformats.org/wordprocessingml/2006/main" xmlns:w10="urn:schemas-microsoft-com:office:word" xmlns:v="urn:schemas-microsoft-com:vml" xmlns:o="urn:schemas-microsoft-com:office:office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500826" y="71414"/>
            <a:ext cx="1400813" cy="1519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/>
          <p:cNvPicPr/>
          <p:nvPr/>
        </p:nvPicPr>
        <p:blipFill>
          <a:blip r:embed="rId6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="" xmlns:w="http://schemas.openxmlformats.org/wordprocessingml/2006/main" xmlns:w10="urn:schemas-microsoft-com:office:word" xmlns:v="urn:schemas-microsoft-com:vml" xmlns:o="urn:schemas-microsoft-com:office:office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572396" y="928670"/>
            <a:ext cx="1357290" cy="993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="" xmlns:w="http://schemas.openxmlformats.org/wordprocessingml/2006/main" xmlns:w10="urn:schemas-microsoft-com:office:word" xmlns:v="urn:schemas-microsoft-com:vml" xmlns:o="urn:schemas-microsoft-com:office:office" xmlns:pic="http://schemas.openxmlformats.org/drawingml/2006/picture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="" xmlns:w="http://schemas.openxmlformats.org/wordprocessingml/2006/main" xmlns:w10="urn:schemas-microsoft-com:office:word" xmlns:v="urn:schemas-microsoft-com:vml" xmlns:o="urn:schemas-microsoft-com:office:office" xmlns:pic="http://schemas.openxmlformats.org/drawingml/2006/picture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="" xmlns:w="http://schemas.openxmlformats.org/wordprocessingml/2006/main" xmlns:w10="urn:schemas-microsoft-com:office:word" xmlns:v="urn:schemas-microsoft-com:vml" xmlns:o="urn:schemas-microsoft-com:office:office" xmlns:pic="http://schemas.openxmlformats.org/drawingml/2006/picture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282" y="428604"/>
            <a:ext cx="2357422" cy="1407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73" name="Rectangle à coins arrondis 72"/>
          <p:cNvSpPr/>
          <p:nvPr/>
        </p:nvSpPr>
        <p:spPr>
          <a:xfrm>
            <a:off x="428596" y="1571612"/>
            <a:ext cx="7358114" cy="2571768"/>
          </a:xfrm>
          <a:prstGeom prst="roundRect">
            <a:avLst>
              <a:gd name="adj" fmla="val 8149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4">
                <a:lumMod val="75000"/>
              </a:scheme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</a:t>
            </a: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d’énergie </a:t>
            </a:r>
            <a:r>
              <a:rPr kumimoji="0" lang="fr-FR" sz="14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 TRANSFERT</a:t>
            </a:r>
            <a:r>
              <a:rPr kumimoji="0" lang="fr-FR" sz="1400" b="1" i="1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BOCAUX</a:t>
            </a:r>
            <a:endParaRPr kumimoji="0" lang="fr-FR" sz="14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71472" y="1785926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346182" y="1785926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76" name="Connecteur droit 75"/>
          <p:cNvCxnSpPr>
            <a:stCxn id="74" idx="3"/>
            <a:endCxn id="75" idx="1"/>
          </p:cNvCxnSpPr>
          <p:nvPr/>
        </p:nvCxnSpPr>
        <p:spPr>
          <a:xfrm>
            <a:off x="2011472" y="2073926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7" name="Rectangle 76"/>
          <p:cNvSpPr/>
          <p:nvPr/>
        </p:nvSpPr>
        <p:spPr>
          <a:xfrm>
            <a:off x="4132132" y="1785926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72198" y="2357430"/>
            <a:ext cx="1071570" cy="1428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60232" y="2714620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346182" y="2714620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5" name="Connecteur droit 84"/>
          <p:cNvCxnSpPr/>
          <p:nvPr/>
        </p:nvCxnSpPr>
        <p:spPr>
          <a:xfrm>
            <a:off x="3774942" y="2071678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6" name="Connecteur droit 85"/>
          <p:cNvCxnSpPr/>
          <p:nvPr/>
        </p:nvCxnSpPr>
        <p:spPr>
          <a:xfrm>
            <a:off x="1988992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7" name="Connecteur droit 86"/>
          <p:cNvCxnSpPr/>
          <p:nvPr/>
        </p:nvCxnSpPr>
        <p:spPr>
          <a:xfrm rot="5400000">
            <a:off x="1161041" y="2602637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8" name="Connecteur droit 87"/>
          <p:cNvCxnSpPr/>
          <p:nvPr/>
        </p:nvCxnSpPr>
        <p:spPr>
          <a:xfrm>
            <a:off x="1274612" y="2500306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9" name="Connecteur droit 88"/>
          <p:cNvCxnSpPr>
            <a:endCxn id="77" idx="2"/>
          </p:cNvCxnSpPr>
          <p:nvPr/>
        </p:nvCxnSpPr>
        <p:spPr>
          <a:xfrm rot="5400000" flipH="1" flipV="1">
            <a:off x="4780132" y="2428306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0" name="Connecteur droit 89"/>
          <p:cNvCxnSpPr/>
          <p:nvPr/>
        </p:nvCxnSpPr>
        <p:spPr>
          <a:xfrm>
            <a:off x="5143504" y="3000372"/>
            <a:ext cx="928694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1" name="Connecteur droit 90"/>
          <p:cNvCxnSpPr>
            <a:endCxn id="74" idx="1"/>
          </p:cNvCxnSpPr>
          <p:nvPr/>
        </p:nvCxnSpPr>
        <p:spPr>
          <a:xfrm>
            <a:off x="-214346" y="2071678"/>
            <a:ext cx="785818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92" name="Flèche vers le bas 91"/>
          <p:cNvSpPr/>
          <p:nvPr/>
        </p:nvSpPr>
        <p:spPr>
          <a:xfrm>
            <a:off x="6500826" y="1428736"/>
            <a:ext cx="285752" cy="9286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Flèche vers le bas 92"/>
          <p:cNvSpPr/>
          <p:nvPr/>
        </p:nvSpPr>
        <p:spPr>
          <a:xfrm>
            <a:off x="6500826" y="3786190"/>
            <a:ext cx="285752" cy="78581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/>
          <p:cNvSpPr/>
          <p:nvPr/>
        </p:nvSpPr>
        <p:spPr>
          <a:xfrm>
            <a:off x="6786578" y="4214818"/>
            <a:ext cx="1398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capsulés</a:t>
            </a:r>
            <a:endParaRPr lang="fr-FR" sz="1400" b="1" dirty="0"/>
          </a:p>
        </p:txBody>
      </p:sp>
      <p:cxnSp>
        <p:nvCxnSpPr>
          <p:cNvPr id="95" name="Connecteur droit avec flèche 94"/>
          <p:cNvCxnSpPr/>
          <p:nvPr/>
        </p:nvCxnSpPr>
        <p:spPr>
          <a:xfrm rot="5400000" flipH="1" flipV="1">
            <a:off x="5639186" y="1790310"/>
            <a:ext cx="115177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7" name="Connecteur droit avec flèche 96"/>
          <p:cNvCxnSpPr/>
          <p:nvPr/>
        </p:nvCxnSpPr>
        <p:spPr>
          <a:xfrm rot="5400000" flipH="1" flipV="1">
            <a:off x="2465373" y="3392487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8" name="Connecteur droit avec flèche 97"/>
          <p:cNvCxnSpPr/>
          <p:nvPr/>
        </p:nvCxnSpPr>
        <p:spPr>
          <a:xfrm rot="10800000">
            <a:off x="285720" y="3500438"/>
            <a:ext cx="228601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9" name="Connecteur droit avec flèche 98"/>
          <p:cNvCxnSpPr/>
          <p:nvPr/>
        </p:nvCxnSpPr>
        <p:spPr>
          <a:xfrm rot="5400000">
            <a:off x="2713818" y="1285860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0" name="Rectangle 99"/>
          <p:cNvSpPr/>
          <p:nvPr/>
        </p:nvSpPr>
        <p:spPr>
          <a:xfrm>
            <a:off x="6786578" y="1214422"/>
            <a:ext cx="172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non capsulés</a:t>
            </a:r>
            <a:endParaRPr lang="fr-FR" sz="1400" b="1" dirty="0"/>
          </a:p>
        </p:txBody>
      </p:sp>
      <p:sp>
        <p:nvSpPr>
          <p:cNvPr id="101" name="Rectangle 100"/>
          <p:cNvSpPr/>
          <p:nvPr/>
        </p:nvSpPr>
        <p:spPr>
          <a:xfrm>
            <a:off x="4143372" y="2714620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2" name="Connecteur droit 101"/>
          <p:cNvCxnSpPr/>
          <p:nvPr/>
        </p:nvCxnSpPr>
        <p:spPr>
          <a:xfrm>
            <a:off x="3786182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3" name="Connecteur droit avec flèche 102"/>
          <p:cNvCxnSpPr/>
          <p:nvPr/>
        </p:nvCxnSpPr>
        <p:spPr>
          <a:xfrm rot="5400000" flipH="1" flipV="1">
            <a:off x="2501091" y="3428207"/>
            <a:ext cx="285752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4" name="Connecteur droit avec flèche 103"/>
          <p:cNvCxnSpPr/>
          <p:nvPr/>
        </p:nvCxnSpPr>
        <p:spPr>
          <a:xfrm rot="10800000">
            <a:off x="214282" y="3571876"/>
            <a:ext cx="242889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 rot="5400000" flipH="1" flipV="1">
            <a:off x="4108446" y="3463926"/>
            <a:ext cx="357190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6" name="Connecteur droit avec flèche 105"/>
          <p:cNvCxnSpPr/>
          <p:nvPr/>
        </p:nvCxnSpPr>
        <p:spPr>
          <a:xfrm rot="5400000" flipH="1" flipV="1">
            <a:off x="4144165" y="3499645"/>
            <a:ext cx="428628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Connecteur droit avec flèche 106"/>
          <p:cNvCxnSpPr/>
          <p:nvPr/>
        </p:nvCxnSpPr>
        <p:spPr>
          <a:xfrm rot="10800000">
            <a:off x="142844" y="3643314"/>
            <a:ext cx="41434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8" name="Connecteur droit avec flèche 107"/>
          <p:cNvCxnSpPr/>
          <p:nvPr/>
        </p:nvCxnSpPr>
        <p:spPr>
          <a:xfrm rot="10800000">
            <a:off x="71438" y="3714752"/>
            <a:ext cx="428624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9" name="Connecteur droit avec flèche 108"/>
          <p:cNvCxnSpPr/>
          <p:nvPr/>
        </p:nvCxnSpPr>
        <p:spPr>
          <a:xfrm rot="10800000">
            <a:off x="357158" y="3429000"/>
            <a:ext cx="214314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0" name="Connecteur droit avec flèche 109"/>
          <p:cNvCxnSpPr/>
          <p:nvPr/>
        </p:nvCxnSpPr>
        <p:spPr>
          <a:xfrm rot="5400000" flipH="1" flipV="1">
            <a:off x="2429655" y="3356769"/>
            <a:ext cx="142876" cy="1587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-2732"/>
              <a:gd name="adj2" fmla="val -150258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/>
          <p:cNvSpPr/>
          <p:nvPr/>
        </p:nvSpPr>
        <p:spPr>
          <a:xfrm>
            <a:off x="4071934" y="1714488"/>
            <a:ext cx="1571636" cy="7143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73" name="Rectangle à coins arrondis 72"/>
          <p:cNvSpPr/>
          <p:nvPr/>
        </p:nvSpPr>
        <p:spPr>
          <a:xfrm>
            <a:off x="428596" y="1571612"/>
            <a:ext cx="7358114" cy="2571768"/>
          </a:xfrm>
          <a:prstGeom prst="roundRect">
            <a:avLst>
              <a:gd name="adj" fmla="val 8149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4">
                <a:lumMod val="75000"/>
              </a:scheme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</a:t>
            </a: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d’énergie </a:t>
            </a:r>
            <a:r>
              <a:rPr kumimoji="0" lang="fr-FR" sz="14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 TRANSFERT</a:t>
            </a:r>
            <a:r>
              <a:rPr kumimoji="0" lang="fr-FR" sz="1400" b="1" i="1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BOCAUX</a:t>
            </a:r>
            <a:endParaRPr kumimoji="0" lang="fr-FR" sz="14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71472" y="1785926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346182" y="1785926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76" name="Connecteur droit 75"/>
          <p:cNvCxnSpPr>
            <a:stCxn id="74" idx="3"/>
            <a:endCxn id="75" idx="1"/>
          </p:cNvCxnSpPr>
          <p:nvPr/>
        </p:nvCxnSpPr>
        <p:spPr>
          <a:xfrm>
            <a:off x="2011472" y="2073926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7" name="Rectangle 76"/>
          <p:cNvSpPr/>
          <p:nvPr/>
        </p:nvSpPr>
        <p:spPr>
          <a:xfrm>
            <a:off x="4132132" y="1785926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72198" y="2357430"/>
            <a:ext cx="1071570" cy="1428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60232" y="2714620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346182" y="2714620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5" name="Connecteur droit 84"/>
          <p:cNvCxnSpPr/>
          <p:nvPr/>
        </p:nvCxnSpPr>
        <p:spPr>
          <a:xfrm>
            <a:off x="3774942" y="2071678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6" name="Connecteur droit 85"/>
          <p:cNvCxnSpPr/>
          <p:nvPr/>
        </p:nvCxnSpPr>
        <p:spPr>
          <a:xfrm>
            <a:off x="1988992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7" name="Connecteur droit 86"/>
          <p:cNvCxnSpPr/>
          <p:nvPr/>
        </p:nvCxnSpPr>
        <p:spPr>
          <a:xfrm rot="5400000">
            <a:off x="1161041" y="2602637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8" name="Connecteur droit 87"/>
          <p:cNvCxnSpPr/>
          <p:nvPr/>
        </p:nvCxnSpPr>
        <p:spPr>
          <a:xfrm>
            <a:off x="1274612" y="2500306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9" name="Connecteur droit 88"/>
          <p:cNvCxnSpPr>
            <a:endCxn id="77" idx="2"/>
          </p:cNvCxnSpPr>
          <p:nvPr/>
        </p:nvCxnSpPr>
        <p:spPr>
          <a:xfrm rot="5400000" flipH="1" flipV="1">
            <a:off x="4780132" y="2428306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0" name="Connecteur droit 89"/>
          <p:cNvCxnSpPr/>
          <p:nvPr/>
        </p:nvCxnSpPr>
        <p:spPr>
          <a:xfrm>
            <a:off x="5143504" y="3000372"/>
            <a:ext cx="928694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1" name="Connecteur droit 90"/>
          <p:cNvCxnSpPr>
            <a:endCxn id="74" idx="1"/>
          </p:cNvCxnSpPr>
          <p:nvPr/>
        </p:nvCxnSpPr>
        <p:spPr>
          <a:xfrm>
            <a:off x="-214346" y="2071678"/>
            <a:ext cx="785818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92" name="Flèche vers le bas 91"/>
          <p:cNvSpPr/>
          <p:nvPr/>
        </p:nvSpPr>
        <p:spPr>
          <a:xfrm>
            <a:off x="6500826" y="1428736"/>
            <a:ext cx="285752" cy="9286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Flèche vers le bas 92"/>
          <p:cNvSpPr/>
          <p:nvPr/>
        </p:nvSpPr>
        <p:spPr>
          <a:xfrm>
            <a:off x="6500826" y="3786190"/>
            <a:ext cx="285752" cy="78581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/>
          <p:cNvSpPr/>
          <p:nvPr/>
        </p:nvSpPr>
        <p:spPr>
          <a:xfrm>
            <a:off x="6786578" y="4214818"/>
            <a:ext cx="1398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capsulés</a:t>
            </a:r>
            <a:endParaRPr lang="fr-FR" sz="1400" b="1" dirty="0"/>
          </a:p>
        </p:txBody>
      </p:sp>
      <p:cxnSp>
        <p:nvCxnSpPr>
          <p:cNvPr id="95" name="Connecteur droit avec flèche 94"/>
          <p:cNvCxnSpPr/>
          <p:nvPr/>
        </p:nvCxnSpPr>
        <p:spPr>
          <a:xfrm rot="5400000" flipH="1" flipV="1">
            <a:off x="5639186" y="1790310"/>
            <a:ext cx="115177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7" name="Connecteur droit avec flèche 96"/>
          <p:cNvCxnSpPr/>
          <p:nvPr/>
        </p:nvCxnSpPr>
        <p:spPr>
          <a:xfrm rot="5400000" flipH="1" flipV="1">
            <a:off x="2465373" y="3392487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8" name="Connecteur droit avec flèche 97"/>
          <p:cNvCxnSpPr/>
          <p:nvPr/>
        </p:nvCxnSpPr>
        <p:spPr>
          <a:xfrm rot="10800000">
            <a:off x="285720" y="3500438"/>
            <a:ext cx="228601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9" name="Connecteur droit avec flèche 98"/>
          <p:cNvCxnSpPr/>
          <p:nvPr/>
        </p:nvCxnSpPr>
        <p:spPr>
          <a:xfrm rot="5400000">
            <a:off x="2713818" y="1285860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0" name="Rectangle 99"/>
          <p:cNvSpPr/>
          <p:nvPr/>
        </p:nvSpPr>
        <p:spPr>
          <a:xfrm>
            <a:off x="6786578" y="1214422"/>
            <a:ext cx="172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non capsulés</a:t>
            </a:r>
            <a:endParaRPr lang="fr-FR" sz="1400" b="1" dirty="0"/>
          </a:p>
        </p:txBody>
      </p:sp>
      <p:sp>
        <p:nvSpPr>
          <p:cNvPr id="101" name="Rectangle 100"/>
          <p:cNvSpPr/>
          <p:nvPr/>
        </p:nvSpPr>
        <p:spPr>
          <a:xfrm>
            <a:off x="4143372" y="2714620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2" name="Connecteur droit 101"/>
          <p:cNvCxnSpPr/>
          <p:nvPr/>
        </p:nvCxnSpPr>
        <p:spPr>
          <a:xfrm>
            <a:off x="3786182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3" name="Connecteur droit avec flèche 102"/>
          <p:cNvCxnSpPr/>
          <p:nvPr/>
        </p:nvCxnSpPr>
        <p:spPr>
          <a:xfrm rot="5400000" flipH="1" flipV="1">
            <a:off x="2501091" y="3428207"/>
            <a:ext cx="285752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4" name="Connecteur droit avec flèche 103"/>
          <p:cNvCxnSpPr/>
          <p:nvPr/>
        </p:nvCxnSpPr>
        <p:spPr>
          <a:xfrm rot="10800000">
            <a:off x="214282" y="3571876"/>
            <a:ext cx="242889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 rot="5400000" flipH="1" flipV="1">
            <a:off x="4108446" y="3463926"/>
            <a:ext cx="357190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6" name="Connecteur droit avec flèche 105"/>
          <p:cNvCxnSpPr/>
          <p:nvPr/>
        </p:nvCxnSpPr>
        <p:spPr>
          <a:xfrm rot="5400000" flipH="1" flipV="1">
            <a:off x="4144165" y="3499645"/>
            <a:ext cx="428628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Connecteur droit avec flèche 106"/>
          <p:cNvCxnSpPr/>
          <p:nvPr/>
        </p:nvCxnSpPr>
        <p:spPr>
          <a:xfrm rot="10800000">
            <a:off x="142844" y="3643314"/>
            <a:ext cx="41434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8" name="Connecteur droit avec flèche 107"/>
          <p:cNvCxnSpPr/>
          <p:nvPr/>
        </p:nvCxnSpPr>
        <p:spPr>
          <a:xfrm rot="10800000">
            <a:off x="71438" y="3714752"/>
            <a:ext cx="428624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9" name="Connecteur droit avec flèche 108"/>
          <p:cNvCxnSpPr/>
          <p:nvPr/>
        </p:nvCxnSpPr>
        <p:spPr>
          <a:xfrm rot="10800000">
            <a:off x="357158" y="3429000"/>
            <a:ext cx="214314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0" name="Connecteur droit avec flèche 109"/>
          <p:cNvCxnSpPr/>
          <p:nvPr/>
        </p:nvCxnSpPr>
        <p:spPr>
          <a:xfrm rot="5400000" flipH="1" flipV="1">
            <a:off x="2429655" y="3356769"/>
            <a:ext cx="142876" cy="1587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-35757"/>
              <a:gd name="adj2" fmla="val -102835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/>
          <p:cNvSpPr/>
          <p:nvPr/>
        </p:nvSpPr>
        <p:spPr>
          <a:xfrm>
            <a:off x="500034" y="2643182"/>
            <a:ext cx="1571636" cy="7143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73" name="Rectangle à coins arrondis 72"/>
          <p:cNvSpPr/>
          <p:nvPr/>
        </p:nvSpPr>
        <p:spPr>
          <a:xfrm>
            <a:off x="428596" y="1571612"/>
            <a:ext cx="7358114" cy="2571768"/>
          </a:xfrm>
          <a:prstGeom prst="roundRect">
            <a:avLst>
              <a:gd name="adj" fmla="val 8149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4">
                <a:lumMod val="75000"/>
              </a:scheme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</a:t>
            </a: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d’énergie </a:t>
            </a:r>
            <a:r>
              <a:rPr kumimoji="0" lang="fr-FR" sz="14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 TRANSFERT</a:t>
            </a:r>
            <a:r>
              <a:rPr kumimoji="0" lang="fr-FR" sz="1400" b="1" i="1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BOCAUX</a:t>
            </a:r>
            <a:endParaRPr kumimoji="0" lang="fr-FR" sz="14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71472" y="1785926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346182" y="1785926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76" name="Connecteur droit 75"/>
          <p:cNvCxnSpPr>
            <a:stCxn id="74" idx="3"/>
            <a:endCxn id="75" idx="1"/>
          </p:cNvCxnSpPr>
          <p:nvPr/>
        </p:nvCxnSpPr>
        <p:spPr>
          <a:xfrm>
            <a:off x="2011472" y="2073926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7" name="Rectangle 76"/>
          <p:cNvSpPr/>
          <p:nvPr/>
        </p:nvSpPr>
        <p:spPr>
          <a:xfrm>
            <a:off x="4132132" y="1785926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72198" y="2357430"/>
            <a:ext cx="1071570" cy="1428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60232" y="2714620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346182" y="2714620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5" name="Connecteur droit 84"/>
          <p:cNvCxnSpPr/>
          <p:nvPr/>
        </p:nvCxnSpPr>
        <p:spPr>
          <a:xfrm>
            <a:off x="3774942" y="2071678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6" name="Connecteur droit 85"/>
          <p:cNvCxnSpPr/>
          <p:nvPr/>
        </p:nvCxnSpPr>
        <p:spPr>
          <a:xfrm>
            <a:off x="1988992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7" name="Connecteur droit 86"/>
          <p:cNvCxnSpPr/>
          <p:nvPr/>
        </p:nvCxnSpPr>
        <p:spPr>
          <a:xfrm rot="5400000">
            <a:off x="1161041" y="2602637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8" name="Connecteur droit 87"/>
          <p:cNvCxnSpPr/>
          <p:nvPr/>
        </p:nvCxnSpPr>
        <p:spPr>
          <a:xfrm>
            <a:off x="1274612" y="2500306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9" name="Connecteur droit 88"/>
          <p:cNvCxnSpPr>
            <a:endCxn id="77" idx="2"/>
          </p:cNvCxnSpPr>
          <p:nvPr/>
        </p:nvCxnSpPr>
        <p:spPr>
          <a:xfrm rot="5400000" flipH="1" flipV="1">
            <a:off x="4780132" y="2428306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0" name="Connecteur droit 89"/>
          <p:cNvCxnSpPr/>
          <p:nvPr/>
        </p:nvCxnSpPr>
        <p:spPr>
          <a:xfrm>
            <a:off x="5143504" y="3000372"/>
            <a:ext cx="928694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1" name="Connecteur droit 90"/>
          <p:cNvCxnSpPr>
            <a:endCxn id="74" idx="1"/>
          </p:cNvCxnSpPr>
          <p:nvPr/>
        </p:nvCxnSpPr>
        <p:spPr>
          <a:xfrm>
            <a:off x="-214346" y="2071678"/>
            <a:ext cx="785818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92" name="Flèche vers le bas 91"/>
          <p:cNvSpPr/>
          <p:nvPr/>
        </p:nvSpPr>
        <p:spPr>
          <a:xfrm>
            <a:off x="6500826" y="1428736"/>
            <a:ext cx="285752" cy="9286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Flèche vers le bas 92"/>
          <p:cNvSpPr/>
          <p:nvPr/>
        </p:nvSpPr>
        <p:spPr>
          <a:xfrm>
            <a:off x="6500826" y="3786190"/>
            <a:ext cx="285752" cy="78581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/>
          <p:cNvSpPr/>
          <p:nvPr/>
        </p:nvSpPr>
        <p:spPr>
          <a:xfrm>
            <a:off x="6786578" y="4214818"/>
            <a:ext cx="1398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capsulés</a:t>
            </a:r>
            <a:endParaRPr lang="fr-FR" sz="1400" b="1" dirty="0"/>
          </a:p>
        </p:txBody>
      </p:sp>
      <p:cxnSp>
        <p:nvCxnSpPr>
          <p:cNvPr id="95" name="Connecteur droit avec flèche 94"/>
          <p:cNvCxnSpPr/>
          <p:nvPr/>
        </p:nvCxnSpPr>
        <p:spPr>
          <a:xfrm rot="5400000" flipH="1" flipV="1">
            <a:off x="5639186" y="1790310"/>
            <a:ext cx="115177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7" name="Connecteur droit avec flèche 96"/>
          <p:cNvCxnSpPr/>
          <p:nvPr/>
        </p:nvCxnSpPr>
        <p:spPr>
          <a:xfrm rot="5400000" flipH="1" flipV="1">
            <a:off x="2465373" y="3392487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8" name="Connecteur droit avec flèche 97"/>
          <p:cNvCxnSpPr/>
          <p:nvPr/>
        </p:nvCxnSpPr>
        <p:spPr>
          <a:xfrm rot="10800000">
            <a:off x="285720" y="3500438"/>
            <a:ext cx="228601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9" name="Connecteur droit avec flèche 98"/>
          <p:cNvCxnSpPr/>
          <p:nvPr/>
        </p:nvCxnSpPr>
        <p:spPr>
          <a:xfrm rot="5400000">
            <a:off x="2713818" y="1285860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0" name="Rectangle 99"/>
          <p:cNvSpPr/>
          <p:nvPr/>
        </p:nvSpPr>
        <p:spPr>
          <a:xfrm>
            <a:off x="6786578" y="1214422"/>
            <a:ext cx="172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non capsulés</a:t>
            </a:r>
            <a:endParaRPr lang="fr-FR" sz="1400" b="1" dirty="0"/>
          </a:p>
        </p:txBody>
      </p:sp>
      <p:sp>
        <p:nvSpPr>
          <p:cNvPr id="101" name="Rectangle 100"/>
          <p:cNvSpPr/>
          <p:nvPr/>
        </p:nvSpPr>
        <p:spPr>
          <a:xfrm>
            <a:off x="4143372" y="2714620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2" name="Connecteur droit 101"/>
          <p:cNvCxnSpPr/>
          <p:nvPr/>
        </p:nvCxnSpPr>
        <p:spPr>
          <a:xfrm>
            <a:off x="3786182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3" name="Connecteur droit avec flèche 102"/>
          <p:cNvCxnSpPr/>
          <p:nvPr/>
        </p:nvCxnSpPr>
        <p:spPr>
          <a:xfrm rot="5400000" flipH="1" flipV="1">
            <a:off x="2501091" y="3428207"/>
            <a:ext cx="285752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4" name="Connecteur droit avec flèche 103"/>
          <p:cNvCxnSpPr/>
          <p:nvPr/>
        </p:nvCxnSpPr>
        <p:spPr>
          <a:xfrm rot="10800000">
            <a:off x="214282" y="3571876"/>
            <a:ext cx="242889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 rot="5400000" flipH="1" flipV="1">
            <a:off x="4108446" y="3463926"/>
            <a:ext cx="357190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6" name="Connecteur droit avec flèche 105"/>
          <p:cNvCxnSpPr/>
          <p:nvPr/>
        </p:nvCxnSpPr>
        <p:spPr>
          <a:xfrm rot="5400000" flipH="1" flipV="1">
            <a:off x="4144165" y="3499645"/>
            <a:ext cx="428628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Connecteur droit avec flèche 106"/>
          <p:cNvCxnSpPr/>
          <p:nvPr/>
        </p:nvCxnSpPr>
        <p:spPr>
          <a:xfrm rot="10800000">
            <a:off x="142844" y="3643314"/>
            <a:ext cx="41434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8" name="Connecteur droit avec flèche 107"/>
          <p:cNvCxnSpPr/>
          <p:nvPr/>
        </p:nvCxnSpPr>
        <p:spPr>
          <a:xfrm rot="10800000">
            <a:off x="71438" y="3714752"/>
            <a:ext cx="428624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9" name="Connecteur droit avec flèche 108"/>
          <p:cNvCxnSpPr/>
          <p:nvPr/>
        </p:nvCxnSpPr>
        <p:spPr>
          <a:xfrm rot="10800000">
            <a:off x="357158" y="3429000"/>
            <a:ext cx="214314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0" name="Connecteur droit avec flèche 109"/>
          <p:cNvCxnSpPr/>
          <p:nvPr/>
        </p:nvCxnSpPr>
        <p:spPr>
          <a:xfrm rot="5400000" flipH="1" flipV="1">
            <a:off x="2429655" y="3356769"/>
            <a:ext cx="142876" cy="1587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-19705"/>
              <a:gd name="adj2" fmla="val -104117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/>
          <p:cNvSpPr/>
          <p:nvPr/>
        </p:nvSpPr>
        <p:spPr>
          <a:xfrm>
            <a:off x="2285984" y="2643182"/>
            <a:ext cx="1571636" cy="7143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73" name="Rectangle à coins arrondis 72"/>
          <p:cNvSpPr/>
          <p:nvPr/>
        </p:nvSpPr>
        <p:spPr>
          <a:xfrm>
            <a:off x="428596" y="1571612"/>
            <a:ext cx="7358114" cy="2571768"/>
          </a:xfrm>
          <a:prstGeom prst="roundRect">
            <a:avLst>
              <a:gd name="adj" fmla="val 8149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4">
                <a:lumMod val="75000"/>
              </a:scheme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</a:t>
            </a: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d’énergie </a:t>
            </a:r>
            <a:r>
              <a:rPr kumimoji="0" lang="fr-FR" sz="14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 TRANSFERT</a:t>
            </a:r>
            <a:r>
              <a:rPr kumimoji="0" lang="fr-FR" sz="1400" b="1" i="1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BOCAUX</a:t>
            </a:r>
            <a:endParaRPr kumimoji="0" lang="fr-FR" sz="14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71472" y="1785926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346182" y="1785926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76" name="Connecteur droit 75"/>
          <p:cNvCxnSpPr>
            <a:stCxn id="74" idx="3"/>
            <a:endCxn id="75" idx="1"/>
          </p:cNvCxnSpPr>
          <p:nvPr/>
        </p:nvCxnSpPr>
        <p:spPr>
          <a:xfrm>
            <a:off x="2011472" y="2073926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7" name="Rectangle 76"/>
          <p:cNvSpPr/>
          <p:nvPr/>
        </p:nvSpPr>
        <p:spPr>
          <a:xfrm>
            <a:off x="4132132" y="1785926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72198" y="2357430"/>
            <a:ext cx="1071570" cy="1428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60232" y="2714620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346182" y="2714620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5" name="Connecteur droit 84"/>
          <p:cNvCxnSpPr/>
          <p:nvPr/>
        </p:nvCxnSpPr>
        <p:spPr>
          <a:xfrm>
            <a:off x="3774942" y="2071678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6" name="Connecteur droit 85"/>
          <p:cNvCxnSpPr/>
          <p:nvPr/>
        </p:nvCxnSpPr>
        <p:spPr>
          <a:xfrm>
            <a:off x="1988992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7" name="Connecteur droit 86"/>
          <p:cNvCxnSpPr/>
          <p:nvPr/>
        </p:nvCxnSpPr>
        <p:spPr>
          <a:xfrm rot="5400000">
            <a:off x="1161041" y="2602637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8" name="Connecteur droit 87"/>
          <p:cNvCxnSpPr/>
          <p:nvPr/>
        </p:nvCxnSpPr>
        <p:spPr>
          <a:xfrm>
            <a:off x="1274612" y="2500306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9" name="Connecteur droit 88"/>
          <p:cNvCxnSpPr>
            <a:endCxn id="77" idx="2"/>
          </p:cNvCxnSpPr>
          <p:nvPr/>
        </p:nvCxnSpPr>
        <p:spPr>
          <a:xfrm rot="5400000" flipH="1" flipV="1">
            <a:off x="4780132" y="2428306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0" name="Connecteur droit 89"/>
          <p:cNvCxnSpPr/>
          <p:nvPr/>
        </p:nvCxnSpPr>
        <p:spPr>
          <a:xfrm>
            <a:off x="5143504" y="3000372"/>
            <a:ext cx="928694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1" name="Connecteur droit 90"/>
          <p:cNvCxnSpPr>
            <a:endCxn id="74" idx="1"/>
          </p:cNvCxnSpPr>
          <p:nvPr/>
        </p:nvCxnSpPr>
        <p:spPr>
          <a:xfrm>
            <a:off x="-214346" y="2071678"/>
            <a:ext cx="785818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92" name="Flèche vers le bas 91"/>
          <p:cNvSpPr/>
          <p:nvPr/>
        </p:nvSpPr>
        <p:spPr>
          <a:xfrm>
            <a:off x="6500826" y="1428736"/>
            <a:ext cx="285752" cy="9286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Flèche vers le bas 92"/>
          <p:cNvSpPr/>
          <p:nvPr/>
        </p:nvSpPr>
        <p:spPr>
          <a:xfrm>
            <a:off x="6500826" y="3786190"/>
            <a:ext cx="285752" cy="78581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/>
          <p:cNvSpPr/>
          <p:nvPr/>
        </p:nvSpPr>
        <p:spPr>
          <a:xfrm>
            <a:off x="6786578" y="4214818"/>
            <a:ext cx="1398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capsulés</a:t>
            </a:r>
            <a:endParaRPr lang="fr-FR" sz="1400" b="1" dirty="0"/>
          </a:p>
        </p:txBody>
      </p:sp>
      <p:cxnSp>
        <p:nvCxnSpPr>
          <p:cNvPr id="95" name="Connecteur droit avec flèche 94"/>
          <p:cNvCxnSpPr/>
          <p:nvPr/>
        </p:nvCxnSpPr>
        <p:spPr>
          <a:xfrm rot="5400000" flipH="1" flipV="1">
            <a:off x="5639186" y="1790310"/>
            <a:ext cx="115177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7" name="Connecteur droit avec flèche 96"/>
          <p:cNvCxnSpPr/>
          <p:nvPr/>
        </p:nvCxnSpPr>
        <p:spPr>
          <a:xfrm rot="5400000" flipH="1" flipV="1">
            <a:off x="2465373" y="3392487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8" name="Connecteur droit avec flèche 97"/>
          <p:cNvCxnSpPr/>
          <p:nvPr/>
        </p:nvCxnSpPr>
        <p:spPr>
          <a:xfrm rot="10800000">
            <a:off x="285720" y="3500438"/>
            <a:ext cx="228601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9" name="Connecteur droit avec flèche 98"/>
          <p:cNvCxnSpPr/>
          <p:nvPr/>
        </p:nvCxnSpPr>
        <p:spPr>
          <a:xfrm rot="5400000">
            <a:off x="2713818" y="1285860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0" name="Rectangle 99"/>
          <p:cNvSpPr/>
          <p:nvPr/>
        </p:nvSpPr>
        <p:spPr>
          <a:xfrm>
            <a:off x="6786578" y="1214422"/>
            <a:ext cx="172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non capsulés</a:t>
            </a:r>
            <a:endParaRPr lang="fr-FR" sz="1400" b="1" dirty="0"/>
          </a:p>
        </p:txBody>
      </p:sp>
      <p:sp>
        <p:nvSpPr>
          <p:cNvPr id="101" name="Rectangle 100"/>
          <p:cNvSpPr/>
          <p:nvPr/>
        </p:nvSpPr>
        <p:spPr>
          <a:xfrm>
            <a:off x="4143372" y="2714620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2" name="Connecteur droit 101"/>
          <p:cNvCxnSpPr/>
          <p:nvPr/>
        </p:nvCxnSpPr>
        <p:spPr>
          <a:xfrm>
            <a:off x="3786182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3" name="Connecteur droit avec flèche 102"/>
          <p:cNvCxnSpPr/>
          <p:nvPr/>
        </p:nvCxnSpPr>
        <p:spPr>
          <a:xfrm rot="5400000" flipH="1" flipV="1">
            <a:off x="2501091" y="3428207"/>
            <a:ext cx="285752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4" name="Connecteur droit avec flèche 103"/>
          <p:cNvCxnSpPr/>
          <p:nvPr/>
        </p:nvCxnSpPr>
        <p:spPr>
          <a:xfrm rot="10800000">
            <a:off x="214282" y="3571876"/>
            <a:ext cx="242889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 rot="5400000" flipH="1" flipV="1">
            <a:off x="4108446" y="3463926"/>
            <a:ext cx="357190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6" name="Connecteur droit avec flèche 105"/>
          <p:cNvCxnSpPr/>
          <p:nvPr/>
        </p:nvCxnSpPr>
        <p:spPr>
          <a:xfrm rot="5400000" flipH="1" flipV="1">
            <a:off x="4144165" y="3499645"/>
            <a:ext cx="428628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Connecteur droit avec flèche 106"/>
          <p:cNvCxnSpPr/>
          <p:nvPr/>
        </p:nvCxnSpPr>
        <p:spPr>
          <a:xfrm rot="10800000">
            <a:off x="142844" y="3643314"/>
            <a:ext cx="41434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8" name="Connecteur droit avec flèche 107"/>
          <p:cNvCxnSpPr/>
          <p:nvPr/>
        </p:nvCxnSpPr>
        <p:spPr>
          <a:xfrm rot="10800000">
            <a:off x="71438" y="3714752"/>
            <a:ext cx="428624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9" name="Connecteur droit avec flèche 108"/>
          <p:cNvCxnSpPr/>
          <p:nvPr/>
        </p:nvCxnSpPr>
        <p:spPr>
          <a:xfrm rot="10800000">
            <a:off x="357158" y="3429000"/>
            <a:ext cx="214314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0" name="Connecteur droit avec flèche 109"/>
          <p:cNvCxnSpPr/>
          <p:nvPr/>
        </p:nvCxnSpPr>
        <p:spPr>
          <a:xfrm rot="5400000" flipH="1" flipV="1">
            <a:off x="2429655" y="3356769"/>
            <a:ext cx="142876" cy="1587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2277"/>
              <a:gd name="adj2" fmla="val -103263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/>
          <p:cNvSpPr/>
          <p:nvPr/>
        </p:nvSpPr>
        <p:spPr>
          <a:xfrm>
            <a:off x="4071934" y="2643182"/>
            <a:ext cx="1571636" cy="7143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73" name="Rectangle à coins arrondis 72"/>
          <p:cNvSpPr/>
          <p:nvPr/>
        </p:nvSpPr>
        <p:spPr>
          <a:xfrm>
            <a:off x="428596" y="1571612"/>
            <a:ext cx="7358114" cy="2571768"/>
          </a:xfrm>
          <a:prstGeom prst="roundRect">
            <a:avLst>
              <a:gd name="adj" fmla="val 8149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4">
                <a:lumMod val="75000"/>
              </a:scheme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</a:t>
            </a: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d’énergie </a:t>
            </a:r>
            <a:r>
              <a:rPr kumimoji="0" lang="fr-FR" sz="14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 TRANSFERT</a:t>
            </a:r>
            <a:r>
              <a:rPr kumimoji="0" lang="fr-FR" sz="1400" b="1" i="1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BOCAUX</a:t>
            </a:r>
            <a:endParaRPr kumimoji="0" lang="fr-FR" sz="14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71472" y="1785926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346182" y="1785926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76" name="Connecteur droit 75"/>
          <p:cNvCxnSpPr>
            <a:stCxn id="74" idx="3"/>
            <a:endCxn id="75" idx="1"/>
          </p:cNvCxnSpPr>
          <p:nvPr/>
        </p:nvCxnSpPr>
        <p:spPr>
          <a:xfrm>
            <a:off x="2011472" y="2073926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7" name="Rectangle 76"/>
          <p:cNvSpPr/>
          <p:nvPr/>
        </p:nvSpPr>
        <p:spPr>
          <a:xfrm>
            <a:off x="4132132" y="1785926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72198" y="2357430"/>
            <a:ext cx="1071570" cy="1428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60232" y="2714620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346182" y="2714620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5" name="Connecteur droit 84"/>
          <p:cNvCxnSpPr/>
          <p:nvPr/>
        </p:nvCxnSpPr>
        <p:spPr>
          <a:xfrm>
            <a:off x="3774942" y="2071678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6" name="Connecteur droit 85"/>
          <p:cNvCxnSpPr/>
          <p:nvPr/>
        </p:nvCxnSpPr>
        <p:spPr>
          <a:xfrm>
            <a:off x="1988992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7" name="Connecteur droit 86"/>
          <p:cNvCxnSpPr/>
          <p:nvPr/>
        </p:nvCxnSpPr>
        <p:spPr>
          <a:xfrm rot="5400000">
            <a:off x="1161041" y="2602637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8" name="Connecteur droit 87"/>
          <p:cNvCxnSpPr/>
          <p:nvPr/>
        </p:nvCxnSpPr>
        <p:spPr>
          <a:xfrm>
            <a:off x="1274612" y="2500306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9" name="Connecteur droit 88"/>
          <p:cNvCxnSpPr>
            <a:endCxn id="77" idx="2"/>
          </p:cNvCxnSpPr>
          <p:nvPr/>
        </p:nvCxnSpPr>
        <p:spPr>
          <a:xfrm rot="5400000" flipH="1" flipV="1">
            <a:off x="4780132" y="2428306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0" name="Connecteur droit 89"/>
          <p:cNvCxnSpPr/>
          <p:nvPr/>
        </p:nvCxnSpPr>
        <p:spPr>
          <a:xfrm>
            <a:off x="5143504" y="3000372"/>
            <a:ext cx="928694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1" name="Connecteur droit 90"/>
          <p:cNvCxnSpPr>
            <a:endCxn id="74" idx="1"/>
          </p:cNvCxnSpPr>
          <p:nvPr/>
        </p:nvCxnSpPr>
        <p:spPr>
          <a:xfrm>
            <a:off x="-214346" y="2071678"/>
            <a:ext cx="785818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92" name="Flèche vers le bas 91"/>
          <p:cNvSpPr/>
          <p:nvPr/>
        </p:nvSpPr>
        <p:spPr>
          <a:xfrm>
            <a:off x="6500826" y="1428736"/>
            <a:ext cx="285752" cy="9286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Flèche vers le bas 92"/>
          <p:cNvSpPr/>
          <p:nvPr/>
        </p:nvSpPr>
        <p:spPr>
          <a:xfrm>
            <a:off x="6500826" y="3786190"/>
            <a:ext cx="285752" cy="78581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/>
          <p:cNvSpPr/>
          <p:nvPr/>
        </p:nvSpPr>
        <p:spPr>
          <a:xfrm>
            <a:off x="6786578" y="4214818"/>
            <a:ext cx="1398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capsulés</a:t>
            </a:r>
            <a:endParaRPr lang="fr-FR" sz="1400" b="1" dirty="0"/>
          </a:p>
        </p:txBody>
      </p:sp>
      <p:cxnSp>
        <p:nvCxnSpPr>
          <p:cNvPr id="95" name="Connecteur droit avec flèche 94"/>
          <p:cNvCxnSpPr/>
          <p:nvPr/>
        </p:nvCxnSpPr>
        <p:spPr>
          <a:xfrm rot="5400000" flipH="1" flipV="1">
            <a:off x="5639186" y="1790310"/>
            <a:ext cx="115177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7" name="Connecteur droit avec flèche 96"/>
          <p:cNvCxnSpPr/>
          <p:nvPr/>
        </p:nvCxnSpPr>
        <p:spPr>
          <a:xfrm rot="5400000" flipH="1" flipV="1">
            <a:off x="2465373" y="3392487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8" name="Connecteur droit avec flèche 97"/>
          <p:cNvCxnSpPr/>
          <p:nvPr/>
        </p:nvCxnSpPr>
        <p:spPr>
          <a:xfrm rot="10800000">
            <a:off x="285720" y="3500438"/>
            <a:ext cx="228601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9" name="Connecteur droit avec flèche 98"/>
          <p:cNvCxnSpPr/>
          <p:nvPr/>
        </p:nvCxnSpPr>
        <p:spPr>
          <a:xfrm rot="5400000">
            <a:off x="2713818" y="1285860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0" name="Rectangle 99"/>
          <p:cNvSpPr/>
          <p:nvPr/>
        </p:nvSpPr>
        <p:spPr>
          <a:xfrm>
            <a:off x="6786578" y="1214422"/>
            <a:ext cx="172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non capsulés</a:t>
            </a:r>
            <a:endParaRPr lang="fr-FR" sz="1400" b="1" dirty="0"/>
          </a:p>
        </p:txBody>
      </p:sp>
      <p:sp>
        <p:nvSpPr>
          <p:cNvPr id="101" name="Rectangle 100"/>
          <p:cNvSpPr/>
          <p:nvPr/>
        </p:nvSpPr>
        <p:spPr>
          <a:xfrm>
            <a:off x="4143372" y="2714620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2" name="Connecteur droit 101"/>
          <p:cNvCxnSpPr/>
          <p:nvPr/>
        </p:nvCxnSpPr>
        <p:spPr>
          <a:xfrm>
            <a:off x="3786182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3" name="Connecteur droit avec flèche 102"/>
          <p:cNvCxnSpPr/>
          <p:nvPr/>
        </p:nvCxnSpPr>
        <p:spPr>
          <a:xfrm rot="5400000" flipH="1" flipV="1">
            <a:off x="2501091" y="3428207"/>
            <a:ext cx="285752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4" name="Connecteur droit avec flèche 103"/>
          <p:cNvCxnSpPr/>
          <p:nvPr/>
        </p:nvCxnSpPr>
        <p:spPr>
          <a:xfrm rot="10800000">
            <a:off x="214282" y="3571876"/>
            <a:ext cx="242889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 rot="5400000" flipH="1" flipV="1">
            <a:off x="4108446" y="3463926"/>
            <a:ext cx="357190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6" name="Connecteur droit avec flèche 105"/>
          <p:cNvCxnSpPr/>
          <p:nvPr/>
        </p:nvCxnSpPr>
        <p:spPr>
          <a:xfrm rot="5400000" flipH="1" flipV="1">
            <a:off x="4144165" y="3499645"/>
            <a:ext cx="428628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Connecteur droit avec flèche 106"/>
          <p:cNvCxnSpPr/>
          <p:nvPr/>
        </p:nvCxnSpPr>
        <p:spPr>
          <a:xfrm rot="10800000">
            <a:off x="142844" y="3643314"/>
            <a:ext cx="41434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8" name="Connecteur droit avec flèche 107"/>
          <p:cNvCxnSpPr/>
          <p:nvPr/>
        </p:nvCxnSpPr>
        <p:spPr>
          <a:xfrm rot="10800000">
            <a:off x="71438" y="3714752"/>
            <a:ext cx="428624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9" name="Connecteur droit avec flèche 108"/>
          <p:cNvCxnSpPr/>
          <p:nvPr/>
        </p:nvCxnSpPr>
        <p:spPr>
          <a:xfrm rot="10800000">
            <a:off x="357158" y="3429000"/>
            <a:ext cx="214314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0" name="Connecteur droit avec flèche 109"/>
          <p:cNvCxnSpPr/>
          <p:nvPr/>
        </p:nvCxnSpPr>
        <p:spPr>
          <a:xfrm rot="5400000" flipH="1" flipV="1">
            <a:off x="2429655" y="3356769"/>
            <a:ext cx="142876" cy="1587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25895"/>
              <a:gd name="adj2" fmla="val -78056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/>
          <p:cNvSpPr/>
          <p:nvPr/>
        </p:nvSpPr>
        <p:spPr>
          <a:xfrm>
            <a:off x="6000760" y="2285992"/>
            <a:ext cx="1214446" cy="157163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544340" y="1285860"/>
            <a:ext cx="6286545" cy="3000372"/>
          </a:xfrm>
          <a:prstGeom prst="roundRect">
            <a:avLst>
              <a:gd name="adj" fmla="val 4221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</a:t>
            </a: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d’information du </a:t>
            </a:r>
            <a:r>
              <a:rPr kumimoji="0" lang="fr-FR" sz="14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TRANSFERT DE BOCAUX</a:t>
            </a:r>
            <a:endParaRPr kumimoji="0" lang="fr-FR" sz="14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1332" y="1571588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30356" y="3500414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6473694" y="2857472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45" name="Connecteur droit avec flèche 44"/>
          <p:cNvCxnSpPr/>
          <p:nvPr/>
        </p:nvCxnSpPr>
        <p:spPr>
          <a:xfrm>
            <a:off x="6473694" y="378167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46" name="ZoneTexte 45"/>
          <p:cNvSpPr txBox="1"/>
          <p:nvPr/>
        </p:nvSpPr>
        <p:spPr>
          <a:xfrm>
            <a:off x="7259512" y="2643158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7259512" y="3571852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</a:t>
            </a:r>
            <a:r>
              <a:rPr lang="fr-FR" sz="1200" b="1" i="1" dirty="0" smtClean="0">
                <a:solidFill>
                  <a:schemeClr val="tx2"/>
                </a:solidFill>
              </a:rPr>
              <a:t>venant </a:t>
            </a:r>
            <a:r>
              <a:rPr lang="fr-FR" sz="1200" b="1" i="1" dirty="0" smtClean="0">
                <a:solidFill>
                  <a:schemeClr val="tx2"/>
                </a:solidFill>
              </a:rPr>
              <a:t>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41332" y="2214530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30092" y="3500414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2258852" y="3857604"/>
            <a:ext cx="56026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1" name="Connecteur droit avec flèche 50"/>
          <p:cNvCxnSpPr/>
          <p:nvPr/>
        </p:nvCxnSpPr>
        <p:spPr>
          <a:xfrm>
            <a:off x="2270092" y="185734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2" name="Connecteur droit avec flèche 51"/>
          <p:cNvCxnSpPr/>
          <p:nvPr/>
        </p:nvCxnSpPr>
        <p:spPr>
          <a:xfrm>
            <a:off x="2270092" y="2500282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3" name="Connecteur droit avec flèche 52"/>
          <p:cNvCxnSpPr/>
          <p:nvPr/>
        </p:nvCxnSpPr>
        <p:spPr>
          <a:xfrm rot="5400000" flipH="1" flipV="1">
            <a:off x="2294571" y="3393257"/>
            <a:ext cx="500066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54" name="Rectangle 53"/>
          <p:cNvSpPr/>
          <p:nvPr/>
        </p:nvSpPr>
        <p:spPr>
          <a:xfrm>
            <a:off x="5044934" y="3495918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2830356" y="2857472"/>
            <a:ext cx="2214578" cy="224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6" name="Connecteur droit avec flèche 55"/>
          <p:cNvCxnSpPr/>
          <p:nvPr/>
        </p:nvCxnSpPr>
        <p:spPr>
          <a:xfrm rot="10800000">
            <a:off x="472902" y="4500546"/>
            <a:ext cx="578647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7" name="Connecteur droit avec flèche 56"/>
          <p:cNvCxnSpPr/>
          <p:nvPr/>
        </p:nvCxnSpPr>
        <p:spPr>
          <a:xfrm rot="5400000" flipH="1" flipV="1">
            <a:off x="115712" y="414335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8" name="Connecteur droit avec flèche 57"/>
          <p:cNvCxnSpPr/>
          <p:nvPr/>
        </p:nvCxnSpPr>
        <p:spPr>
          <a:xfrm>
            <a:off x="472902" y="378616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9" name="Connecteur droit avec flèche 58"/>
          <p:cNvCxnSpPr/>
          <p:nvPr/>
        </p:nvCxnSpPr>
        <p:spPr>
          <a:xfrm rot="5400000">
            <a:off x="2758124" y="4571984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0" name="Connecteur droit avec flèche 59"/>
          <p:cNvCxnSpPr>
            <a:stCxn id="43" idx="3"/>
            <a:endCxn id="54" idx="1"/>
          </p:cNvCxnSpPr>
          <p:nvPr/>
        </p:nvCxnSpPr>
        <p:spPr>
          <a:xfrm flipV="1">
            <a:off x="4270356" y="3783918"/>
            <a:ext cx="774578" cy="449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1" name="Connecteur droit avec flèche 60"/>
          <p:cNvCxnSpPr/>
          <p:nvPr/>
        </p:nvCxnSpPr>
        <p:spPr>
          <a:xfrm>
            <a:off x="341266" y="2643158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2" name="Connecteur droit avec flèche 61"/>
          <p:cNvCxnSpPr/>
          <p:nvPr/>
        </p:nvCxnSpPr>
        <p:spPr>
          <a:xfrm>
            <a:off x="258588" y="2428844"/>
            <a:ext cx="58274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3" name="Connecteur droit avec flèche 62"/>
          <p:cNvCxnSpPr/>
          <p:nvPr/>
        </p:nvCxnSpPr>
        <p:spPr>
          <a:xfrm>
            <a:off x="187150" y="2000216"/>
            <a:ext cx="65418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4" name="Connecteur droit avec flèche 63"/>
          <p:cNvCxnSpPr/>
          <p:nvPr/>
        </p:nvCxnSpPr>
        <p:spPr>
          <a:xfrm>
            <a:off x="126984" y="1857340"/>
            <a:ext cx="71434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5044934" y="2571720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30092" y="2857472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7" name="Connecteur droit avec flèche 66"/>
          <p:cNvCxnSpPr/>
          <p:nvPr/>
        </p:nvCxnSpPr>
        <p:spPr>
          <a:xfrm>
            <a:off x="401464" y="3143224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8" name="Connecteur droit avec flèche 67"/>
          <p:cNvCxnSpPr/>
          <p:nvPr/>
        </p:nvCxnSpPr>
        <p:spPr>
          <a:xfrm>
            <a:off x="2544604" y="364329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9" name="Connecteur droit avec flèche 68"/>
          <p:cNvCxnSpPr/>
          <p:nvPr/>
        </p:nvCxnSpPr>
        <p:spPr>
          <a:xfrm>
            <a:off x="2258852" y="3143224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0" name="Connecteur droit avec flèche 69"/>
          <p:cNvCxnSpPr/>
          <p:nvPr/>
        </p:nvCxnSpPr>
        <p:spPr>
          <a:xfrm rot="5400000" flipH="1" flipV="1">
            <a:off x="2223927" y="217801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1" name="Connecteur droit avec flèche 70"/>
          <p:cNvCxnSpPr/>
          <p:nvPr/>
        </p:nvCxnSpPr>
        <p:spPr>
          <a:xfrm>
            <a:off x="2544604" y="221453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2" name="Connecteur droit avec flèche 71"/>
          <p:cNvCxnSpPr/>
          <p:nvPr/>
        </p:nvCxnSpPr>
        <p:spPr>
          <a:xfrm rot="5400000" flipH="1" flipV="1">
            <a:off x="2509679" y="253520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-28908"/>
              <a:gd name="adj2" fmla="val -160939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785786" y="1500174"/>
            <a:ext cx="1571636" cy="7143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544340" y="1285860"/>
            <a:ext cx="6286545" cy="3000372"/>
          </a:xfrm>
          <a:prstGeom prst="roundRect">
            <a:avLst>
              <a:gd name="adj" fmla="val 4221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</a:t>
            </a: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d’information du </a:t>
            </a:r>
            <a:r>
              <a:rPr kumimoji="0" lang="fr-FR" sz="14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TRANSFERT DE BOCAUX</a:t>
            </a:r>
            <a:endParaRPr kumimoji="0" lang="fr-FR" sz="14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1332" y="1571588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30356" y="3500414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6473694" y="2857472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45" name="Connecteur droit avec flèche 44"/>
          <p:cNvCxnSpPr/>
          <p:nvPr/>
        </p:nvCxnSpPr>
        <p:spPr>
          <a:xfrm>
            <a:off x="6473694" y="378167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46" name="ZoneTexte 45"/>
          <p:cNvSpPr txBox="1"/>
          <p:nvPr/>
        </p:nvSpPr>
        <p:spPr>
          <a:xfrm>
            <a:off x="7259512" y="2643158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7259512" y="3571852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</a:t>
            </a:r>
            <a:r>
              <a:rPr lang="fr-FR" sz="1200" b="1" i="1" dirty="0" smtClean="0">
                <a:solidFill>
                  <a:schemeClr val="tx2"/>
                </a:solidFill>
              </a:rPr>
              <a:t>venant </a:t>
            </a:r>
            <a:r>
              <a:rPr lang="fr-FR" sz="1200" b="1" i="1" dirty="0" smtClean="0">
                <a:solidFill>
                  <a:schemeClr val="tx2"/>
                </a:solidFill>
              </a:rPr>
              <a:t>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41332" y="2214530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30092" y="3500414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2258852" y="3857604"/>
            <a:ext cx="56026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1" name="Connecteur droit avec flèche 50"/>
          <p:cNvCxnSpPr/>
          <p:nvPr/>
        </p:nvCxnSpPr>
        <p:spPr>
          <a:xfrm>
            <a:off x="2270092" y="185734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2" name="Connecteur droit avec flèche 51"/>
          <p:cNvCxnSpPr/>
          <p:nvPr/>
        </p:nvCxnSpPr>
        <p:spPr>
          <a:xfrm>
            <a:off x="2270092" y="2500282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3" name="Connecteur droit avec flèche 52"/>
          <p:cNvCxnSpPr/>
          <p:nvPr/>
        </p:nvCxnSpPr>
        <p:spPr>
          <a:xfrm rot="5400000" flipH="1" flipV="1">
            <a:off x="2294571" y="3393257"/>
            <a:ext cx="500066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54" name="Rectangle 53"/>
          <p:cNvSpPr/>
          <p:nvPr/>
        </p:nvSpPr>
        <p:spPr>
          <a:xfrm>
            <a:off x="5044934" y="3495918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2830356" y="2857472"/>
            <a:ext cx="2214578" cy="224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6" name="Connecteur droit avec flèche 55"/>
          <p:cNvCxnSpPr/>
          <p:nvPr/>
        </p:nvCxnSpPr>
        <p:spPr>
          <a:xfrm rot="10800000">
            <a:off x="472902" y="4500546"/>
            <a:ext cx="578647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7" name="Connecteur droit avec flèche 56"/>
          <p:cNvCxnSpPr/>
          <p:nvPr/>
        </p:nvCxnSpPr>
        <p:spPr>
          <a:xfrm rot="5400000" flipH="1" flipV="1">
            <a:off x="115712" y="414335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8" name="Connecteur droit avec flèche 57"/>
          <p:cNvCxnSpPr/>
          <p:nvPr/>
        </p:nvCxnSpPr>
        <p:spPr>
          <a:xfrm>
            <a:off x="472902" y="378616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9" name="Connecteur droit avec flèche 58"/>
          <p:cNvCxnSpPr/>
          <p:nvPr/>
        </p:nvCxnSpPr>
        <p:spPr>
          <a:xfrm rot="5400000">
            <a:off x="2758124" y="4571984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0" name="Connecteur droit avec flèche 59"/>
          <p:cNvCxnSpPr>
            <a:stCxn id="43" idx="3"/>
            <a:endCxn id="54" idx="1"/>
          </p:cNvCxnSpPr>
          <p:nvPr/>
        </p:nvCxnSpPr>
        <p:spPr>
          <a:xfrm flipV="1">
            <a:off x="4270356" y="3783918"/>
            <a:ext cx="774578" cy="449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1" name="Connecteur droit avec flèche 60"/>
          <p:cNvCxnSpPr/>
          <p:nvPr/>
        </p:nvCxnSpPr>
        <p:spPr>
          <a:xfrm>
            <a:off x="341266" y="2643158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2" name="Connecteur droit avec flèche 61"/>
          <p:cNvCxnSpPr/>
          <p:nvPr/>
        </p:nvCxnSpPr>
        <p:spPr>
          <a:xfrm>
            <a:off x="258588" y="2428844"/>
            <a:ext cx="58274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3" name="Connecteur droit avec flèche 62"/>
          <p:cNvCxnSpPr/>
          <p:nvPr/>
        </p:nvCxnSpPr>
        <p:spPr>
          <a:xfrm>
            <a:off x="187150" y="2000216"/>
            <a:ext cx="65418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4" name="Connecteur droit avec flèche 63"/>
          <p:cNvCxnSpPr/>
          <p:nvPr/>
        </p:nvCxnSpPr>
        <p:spPr>
          <a:xfrm>
            <a:off x="126984" y="1857340"/>
            <a:ext cx="71434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5044934" y="2571720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30092" y="2857472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7" name="Connecteur droit avec flèche 66"/>
          <p:cNvCxnSpPr/>
          <p:nvPr/>
        </p:nvCxnSpPr>
        <p:spPr>
          <a:xfrm>
            <a:off x="401464" y="3143224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8" name="Connecteur droit avec flèche 67"/>
          <p:cNvCxnSpPr/>
          <p:nvPr/>
        </p:nvCxnSpPr>
        <p:spPr>
          <a:xfrm>
            <a:off x="2544604" y="364329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9" name="Connecteur droit avec flèche 68"/>
          <p:cNvCxnSpPr/>
          <p:nvPr/>
        </p:nvCxnSpPr>
        <p:spPr>
          <a:xfrm>
            <a:off x="2258852" y="3143224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0" name="Connecteur droit avec flèche 69"/>
          <p:cNvCxnSpPr/>
          <p:nvPr/>
        </p:nvCxnSpPr>
        <p:spPr>
          <a:xfrm rot="5400000" flipH="1" flipV="1">
            <a:off x="2223927" y="217801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1" name="Connecteur droit avec flèche 70"/>
          <p:cNvCxnSpPr/>
          <p:nvPr/>
        </p:nvCxnSpPr>
        <p:spPr>
          <a:xfrm>
            <a:off x="2544604" y="221453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2" name="Connecteur droit avec flèche 71"/>
          <p:cNvCxnSpPr/>
          <p:nvPr/>
        </p:nvCxnSpPr>
        <p:spPr>
          <a:xfrm rot="5400000" flipH="1" flipV="1">
            <a:off x="2509679" y="253520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-28806"/>
              <a:gd name="adj2" fmla="val -129751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785786" y="2143116"/>
            <a:ext cx="1571636" cy="7143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544340" y="1285860"/>
            <a:ext cx="6286545" cy="3000372"/>
          </a:xfrm>
          <a:prstGeom prst="roundRect">
            <a:avLst>
              <a:gd name="adj" fmla="val 4221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</a:t>
            </a: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d’information du </a:t>
            </a:r>
            <a:r>
              <a:rPr kumimoji="0" lang="fr-FR" sz="14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TRANSFERT DE BOCAUX</a:t>
            </a:r>
            <a:endParaRPr kumimoji="0" lang="fr-FR" sz="14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1332" y="1571588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30356" y="3500414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6473694" y="2857472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45" name="Connecteur droit avec flèche 44"/>
          <p:cNvCxnSpPr/>
          <p:nvPr/>
        </p:nvCxnSpPr>
        <p:spPr>
          <a:xfrm>
            <a:off x="6473694" y="378167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46" name="ZoneTexte 45"/>
          <p:cNvSpPr txBox="1"/>
          <p:nvPr/>
        </p:nvSpPr>
        <p:spPr>
          <a:xfrm>
            <a:off x="7259512" y="2643158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7259512" y="3571852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</a:t>
            </a:r>
            <a:r>
              <a:rPr lang="fr-FR" sz="1200" b="1" i="1" dirty="0" smtClean="0">
                <a:solidFill>
                  <a:schemeClr val="tx2"/>
                </a:solidFill>
              </a:rPr>
              <a:t>venant </a:t>
            </a:r>
            <a:r>
              <a:rPr lang="fr-FR" sz="1200" b="1" i="1" dirty="0" smtClean="0">
                <a:solidFill>
                  <a:schemeClr val="tx2"/>
                </a:solidFill>
              </a:rPr>
              <a:t>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41332" y="2214530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30092" y="3500414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2258852" y="3857604"/>
            <a:ext cx="56026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1" name="Connecteur droit avec flèche 50"/>
          <p:cNvCxnSpPr/>
          <p:nvPr/>
        </p:nvCxnSpPr>
        <p:spPr>
          <a:xfrm>
            <a:off x="2270092" y="185734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2" name="Connecteur droit avec flèche 51"/>
          <p:cNvCxnSpPr/>
          <p:nvPr/>
        </p:nvCxnSpPr>
        <p:spPr>
          <a:xfrm>
            <a:off x="2270092" y="2500282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3" name="Connecteur droit avec flèche 52"/>
          <p:cNvCxnSpPr/>
          <p:nvPr/>
        </p:nvCxnSpPr>
        <p:spPr>
          <a:xfrm rot="5400000" flipH="1" flipV="1">
            <a:off x="2294571" y="3393257"/>
            <a:ext cx="500066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54" name="Rectangle 53"/>
          <p:cNvSpPr/>
          <p:nvPr/>
        </p:nvSpPr>
        <p:spPr>
          <a:xfrm>
            <a:off x="5044934" y="3495918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2830356" y="2857472"/>
            <a:ext cx="2214578" cy="224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6" name="Connecteur droit avec flèche 55"/>
          <p:cNvCxnSpPr/>
          <p:nvPr/>
        </p:nvCxnSpPr>
        <p:spPr>
          <a:xfrm rot="10800000">
            <a:off x="472902" y="4500546"/>
            <a:ext cx="578647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7" name="Connecteur droit avec flèche 56"/>
          <p:cNvCxnSpPr/>
          <p:nvPr/>
        </p:nvCxnSpPr>
        <p:spPr>
          <a:xfrm rot="5400000" flipH="1" flipV="1">
            <a:off x="115712" y="414335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8" name="Connecteur droit avec flèche 57"/>
          <p:cNvCxnSpPr/>
          <p:nvPr/>
        </p:nvCxnSpPr>
        <p:spPr>
          <a:xfrm>
            <a:off x="472902" y="378616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9" name="Connecteur droit avec flèche 58"/>
          <p:cNvCxnSpPr/>
          <p:nvPr/>
        </p:nvCxnSpPr>
        <p:spPr>
          <a:xfrm rot="5400000">
            <a:off x="2758124" y="4571984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0" name="Connecteur droit avec flèche 59"/>
          <p:cNvCxnSpPr>
            <a:stCxn id="43" idx="3"/>
            <a:endCxn id="54" idx="1"/>
          </p:cNvCxnSpPr>
          <p:nvPr/>
        </p:nvCxnSpPr>
        <p:spPr>
          <a:xfrm flipV="1">
            <a:off x="4270356" y="3783918"/>
            <a:ext cx="774578" cy="449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1" name="Connecteur droit avec flèche 60"/>
          <p:cNvCxnSpPr/>
          <p:nvPr/>
        </p:nvCxnSpPr>
        <p:spPr>
          <a:xfrm>
            <a:off x="341266" y="2643158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2" name="Connecteur droit avec flèche 61"/>
          <p:cNvCxnSpPr/>
          <p:nvPr/>
        </p:nvCxnSpPr>
        <p:spPr>
          <a:xfrm>
            <a:off x="258588" y="2428844"/>
            <a:ext cx="58274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3" name="Connecteur droit avec flèche 62"/>
          <p:cNvCxnSpPr/>
          <p:nvPr/>
        </p:nvCxnSpPr>
        <p:spPr>
          <a:xfrm>
            <a:off x="187150" y="2000216"/>
            <a:ext cx="65418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4" name="Connecteur droit avec flèche 63"/>
          <p:cNvCxnSpPr/>
          <p:nvPr/>
        </p:nvCxnSpPr>
        <p:spPr>
          <a:xfrm>
            <a:off x="126984" y="1857340"/>
            <a:ext cx="71434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5044934" y="2571720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30092" y="2857472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7" name="Connecteur droit avec flèche 66"/>
          <p:cNvCxnSpPr/>
          <p:nvPr/>
        </p:nvCxnSpPr>
        <p:spPr>
          <a:xfrm>
            <a:off x="401464" y="3143224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8" name="Connecteur droit avec flèche 67"/>
          <p:cNvCxnSpPr/>
          <p:nvPr/>
        </p:nvCxnSpPr>
        <p:spPr>
          <a:xfrm>
            <a:off x="2544604" y="364329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9" name="Connecteur droit avec flèche 68"/>
          <p:cNvCxnSpPr/>
          <p:nvPr/>
        </p:nvCxnSpPr>
        <p:spPr>
          <a:xfrm>
            <a:off x="2258852" y="3143224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0" name="Connecteur droit avec flèche 69"/>
          <p:cNvCxnSpPr/>
          <p:nvPr/>
        </p:nvCxnSpPr>
        <p:spPr>
          <a:xfrm rot="5400000" flipH="1" flipV="1">
            <a:off x="2223927" y="217801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1" name="Connecteur droit avec flèche 70"/>
          <p:cNvCxnSpPr/>
          <p:nvPr/>
        </p:nvCxnSpPr>
        <p:spPr>
          <a:xfrm>
            <a:off x="2544604" y="221453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2" name="Connecteur droit avec flèche 71"/>
          <p:cNvCxnSpPr/>
          <p:nvPr/>
        </p:nvCxnSpPr>
        <p:spPr>
          <a:xfrm rot="5400000" flipH="1" flipV="1">
            <a:off x="2509679" y="253520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-28908"/>
              <a:gd name="adj2" fmla="val -96854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785786" y="2786058"/>
            <a:ext cx="1571636" cy="7143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544340" y="1285860"/>
            <a:ext cx="6286545" cy="3000372"/>
          </a:xfrm>
          <a:prstGeom prst="roundRect">
            <a:avLst>
              <a:gd name="adj" fmla="val 4221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</a:t>
            </a: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d’information du </a:t>
            </a:r>
            <a:r>
              <a:rPr kumimoji="0" lang="fr-FR" sz="14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TRANSFERT DE BOCAUX</a:t>
            </a:r>
            <a:endParaRPr kumimoji="0" lang="fr-FR" sz="14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1332" y="1571588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30356" y="3500414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6473694" y="2857472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45" name="Connecteur droit avec flèche 44"/>
          <p:cNvCxnSpPr/>
          <p:nvPr/>
        </p:nvCxnSpPr>
        <p:spPr>
          <a:xfrm>
            <a:off x="6473694" y="378167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46" name="ZoneTexte 45"/>
          <p:cNvSpPr txBox="1"/>
          <p:nvPr/>
        </p:nvSpPr>
        <p:spPr>
          <a:xfrm>
            <a:off x="7259512" y="2643158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7259512" y="3571852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</a:t>
            </a:r>
            <a:r>
              <a:rPr lang="fr-FR" sz="1200" b="1" i="1" dirty="0" smtClean="0">
                <a:solidFill>
                  <a:schemeClr val="tx2"/>
                </a:solidFill>
              </a:rPr>
              <a:t>venant </a:t>
            </a:r>
            <a:r>
              <a:rPr lang="fr-FR" sz="1200" b="1" i="1" dirty="0" smtClean="0">
                <a:solidFill>
                  <a:schemeClr val="tx2"/>
                </a:solidFill>
              </a:rPr>
              <a:t>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41332" y="2214530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30092" y="3500414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2258852" y="3857604"/>
            <a:ext cx="56026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1" name="Connecteur droit avec flèche 50"/>
          <p:cNvCxnSpPr/>
          <p:nvPr/>
        </p:nvCxnSpPr>
        <p:spPr>
          <a:xfrm>
            <a:off x="2270092" y="185734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2" name="Connecteur droit avec flèche 51"/>
          <p:cNvCxnSpPr/>
          <p:nvPr/>
        </p:nvCxnSpPr>
        <p:spPr>
          <a:xfrm>
            <a:off x="2270092" y="2500282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3" name="Connecteur droit avec flèche 52"/>
          <p:cNvCxnSpPr/>
          <p:nvPr/>
        </p:nvCxnSpPr>
        <p:spPr>
          <a:xfrm rot="5400000" flipH="1" flipV="1">
            <a:off x="2294571" y="3393257"/>
            <a:ext cx="500066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54" name="Rectangle 53"/>
          <p:cNvSpPr/>
          <p:nvPr/>
        </p:nvSpPr>
        <p:spPr>
          <a:xfrm>
            <a:off x="5044934" y="3495918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2830356" y="2857472"/>
            <a:ext cx="2214578" cy="224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6" name="Connecteur droit avec flèche 55"/>
          <p:cNvCxnSpPr/>
          <p:nvPr/>
        </p:nvCxnSpPr>
        <p:spPr>
          <a:xfrm rot="10800000">
            <a:off x="472902" y="4500546"/>
            <a:ext cx="578647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7" name="Connecteur droit avec flèche 56"/>
          <p:cNvCxnSpPr/>
          <p:nvPr/>
        </p:nvCxnSpPr>
        <p:spPr>
          <a:xfrm rot="5400000" flipH="1" flipV="1">
            <a:off x="115712" y="414335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8" name="Connecteur droit avec flèche 57"/>
          <p:cNvCxnSpPr/>
          <p:nvPr/>
        </p:nvCxnSpPr>
        <p:spPr>
          <a:xfrm>
            <a:off x="472902" y="378616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9" name="Connecteur droit avec flèche 58"/>
          <p:cNvCxnSpPr/>
          <p:nvPr/>
        </p:nvCxnSpPr>
        <p:spPr>
          <a:xfrm rot="5400000">
            <a:off x="2758124" y="4571984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0" name="Connecteur droit avec flèche 59"/>
          <p:cNvCxnSpPr>
            <a:stCxn id="43" idx="3"/>
            <a:endCxn id="54" idx="1"/>
          </p:cNvCxnSpPr>
          <p:nvPr/>
        </p:nvCxnSpPr>
        <p:spPr>
          <a:xfrm flipV="1">
            <a:off x="4270356" y="3783918"/>
            <a:ext cx="774578" cy="449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1" name="Connecteur droit avec flèche 60"/>
          <p:cNvCxnSpPr/>
          <p:nvPr/>
        </p:nvCxnSpPr>
        <p:spPr>
          <a:xfrm>
            <a:off x="341266" y="2643158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2" name="Connecteur droit avec flèche 61"/>
          <p:cNvCxnSpPr/>
          <p:nvPr/>
        </p:nvCxnSpPr>
        <p:spPr>
          <a:xfrm>
            <a:off x="258588" y="2428844"/>
            <a:ext cx="58274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3" name="Connecteur droit avec flèche 62"/>
          <p:cNvCxnSpPr/>
          <p:nvPr/>
        </p:nvCxnSpPr>
        <p:spPr>
          <a:xfrm>
            <a:off x="187150" y="2000216"/>
            <a:ext cx="65418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4" name="Connecteur droit avec flèche 63"/>
          <p:cNvCxnSpPr/>
          <p:nvPr/>
        </p:nvCxnSpPr>
        <p:spPr>
          <a:xfrm>
            <a:off x="126984" y="1857340"/>
            <a:ext cx="71434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5044934" y="2571720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30092" y="2857472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7" name="Connecteur droit avec flèche 66"/>
          <p:cNvCxnSpPr/>
          <p:nvPr/>
        </p:nvCxnSpPr>
        <p:spPr>
          <a:xfrm>
            <a:off x="401464" y="3143224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8" name="Connecteur droit avec flèche 67"/>
          <p:cNvCxnSpPr/>
          <p:nvPr/>
        </p:nvCxnSpPr>
        <p:spPr>
          <a:xfrm>
            <a:off x="2544604" y="364329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9" name="Connecteur droit avec flèche 68"/>
          <p:cNvCxnSpPr/>
          <p:nvPr/>
        </p:nvCxnSpPr>
        <p:spPr>
          <a:xfrm>
            <a:off x="2258852" y="3143224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0" name="Connecteur droit avec flèche 69"/>
          <p:cNvCxnSpPr/>
          <p:nvPr/>
        </p:nvCxnSpPr>
        <p:spPr>
          <a:xfrm rot="5400000" flipH="1" flipV="1">
            <a:off x="2223927" y="217801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1" name="Connecteur droit avec flèche 70"/>
          <p:cNvCxnSpPr/>
          <p:nvPr/>
        </p:nvCxnSpPr>
        <p:spPr>
          <a:xfrm>
            <a:off x="2544604" y="221453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2" name="Connecteur droit avec flèche 71"/>
          <p:cNvCxnSpPr/>
          <p:nvPr/>
        </p:nvCxnSpPr>
        <p:spPr>
          <a:xfrm rot="5400000" flipH="1" flipV="1">
            <a:off x="2509679" y="253520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-29010"/>
              <a:gd name="adj2" fmla="val -63957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785786" y="3429000"/>
            <a:ext cx="1571636" cy="7143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544340" y="1285860"/>
            <a:ext cx="6286545" cy="3000372"/>
          </a:xfrm>
          <a:prstGeom prst="roundRect">
            <a:avLst>
              <a:gd name="adj" fmla="val 4221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</a:t>
            </a: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d’information du </a:t>
            </a:r>
            <a:r>
              <a:rPr kumimoji="0" lang="fr-FR" sz="14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TRANSFERT DE BOCAUX</a:t>
            </a:r>
            <a:endParaRPr kumimoji="0" lang="fr-FR" sz="14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1332" y="1571588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30356" y="3500414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6473694" y="2857472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45" name="Connecteur droit avec flèche 44"/>
          <p:cNvCxnSpPr/>
          <p:nvPr/>
        </p:nvCxnSpPr>
        <p:spPr>
          <a:xfrm>
            <a:off x="6473694" y="378167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46" name="ZoneTexte 45"/>
          <p:cNvSpPr txBox="1"/>
          <p:nvPr/>
        </p:nvSpPr>
        <p:spPr>
          <a:xfrm>
            <a:off x="7259512" y="2643158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7259512" y="3571852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</a:t>
            </a:r>
            <a:r>
              <a:rPr lang="fr-FR" sz="1200" b="1" i="1" dirty="0" smtClean="0">
                <a:solidFill>
                  <a:schemeClr val="tx2"/>
                </a:solidFill>
              </a:rPr>
              <a:t>venant </a:t>
            </a:r>
            <a:r>
              <a:rPr lang="fr-FR" sz="1200" b="1" i="1" dirty="0" smtClean="0">
                <a:solidFill>
                  <a:schemeClr val="tx2"/>
                </a:solidFill>
              </a:rPr>
              <a:t>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41332" y="2214530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30092" y="3500414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2258852" y="3857604"/>
            <a:ext cx="56026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1" name="Connecteur droit avec flèche 50"/>
          <p:cNvCxnSpPr/>
          <p:nvPr/>
        </p:nvCxnSpPr>
        <p:spPr>
          <a:xfrm>
            <a:off x="2270092" y="185734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2" name="Connecteur droit avec flèche 51"/>
          <p:cNvCxnSpPr/>
          <p:nvPr/>
        </p:nvCxnSpPr>
        <p:spPr>
          <a:xfrm>
            <a:off x="2270092" y="2500282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3" name="Connecteur droit avec flèche 52"/>
          <p:cNvCxnSpPr/>
          <p:nvPr/>
        </p:nvCxnSpPr>
        <p:spPr>
          <a:xfrm rot="5400000" flipH="1" flipV="1">
            <a:off x="2294571" y="3393257"/>
            <a:ext cx="500066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54" name="Rectangle 53"/>
          <p:cNvSpPr/>
          <p:nvPr/>
        </p:nvSpPr>
        <p:spPr>
          <a:xfrm>
            <a:off x="5044934" y="3495918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2830356" y="2857472"/>
            <a:ext cx="2214578" cy="224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6" name="Connecteur droit avec flèche 55"/>
          <p:cNvCxnSpPr/>
          <p:nvPr/>
        </p:nvCxnSpPr>
        <p:spPr>
          <a:xfrm rot="10800000">
            <a:off x="472902" y="4500546"/>
            <a:ext cx="578647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7" name="Connecteur droit avec flèche 56"/>
          <p:cNvCxnSpPr/>
          <p:nvPr/>
        </p:nvCxnSpPr>
        <p:spPr>
          <a:xfrm rot="5400000" flipH="1" flipV="1">
            <a:off x="115712" y="414335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8" name="Connecteur droit avec flèche 57"/>
          <p:cNvCxnSpPr/>
          <p:nvPr/>
        </p:nvCxnSpPr>
        <p:spPr>
          <a:xfrm>
            <a:off x="472902" y="378616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9" name="Connecteur droit avec flèche 58"/>
          <p:cNvCxnSpPr/>
          <p:nvPr/>
        </p:nvCxnSpPr>
        <p:spPr>
          <a:xfrm rot="5400000">
            <a:off x="2758124" y="4571984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0" name="Connecteur droit avec flèche 59"/>
          <p:cNvCxnSpPr>
            <a:stCxn id="43" idx="3"/>
            <a:endCxn id="54" idx="1"/>
          </p:cNvCxnSpPr>
          <p:nvPr/>
        </p:nvCxnSpPr>
        <p:spPr>
          <a:xfrm flipV="1">
            <a:off x="4270356" y="3783918"/>
            <a:ext cx="774578" cy="449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1" name="Connecteur droit avec flèche 60"/>
          <p:cNvCxnSpPr/>
          <p:nvPr/>
        </p:nvCxnSpPr>
        <p:spPr>
          <a:xfrm>
            <a:off x="341266" y="2643158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2" name="Connecteur droit avec flèche 61"/>
          <p:cNvCxnSpPr/>
          <p:nvPr/>
        </p:nvCxnSpPr>
        <p:spPr>
          <a:xfrm>
            <a:off x="258588" y="2428844"/>
            <a:ext cx="58274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3" name="Connecteur droit avec flèche 62"/>
          <p:cNvCxnSpPr/>
          <p:nvPr/>
        </p:nvCxnSpPr>
        <p:spPr>
          <a:xfrm>
            <a:off x="187150" y="2000216"/>
            <a:ext cx="65418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4" name="Connecteur droit avec flèche 63"/>
          <p:cNvCxnSpPr/>
          <p:nvPr/>
        </p:nvCxnSpPr>
        <p:spPr>
          <a:xfrm>
            <a:off x="126984" y="1857340"/>
            <a:ext cx="71434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5044934" y="2571720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30092" y="2857472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7" name="Connecteur droit avec flèche 66"/>
          <p:cNvCxnSpPr/>
          <p:nvPr/>
        </p:nvCxnSpPr>
        <p:spPr>
          <a:xfrm>
            <a:off x="401464" y="3143224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8" name="Connecteur droit avec flèche 67"/>
          <p:cNvCxnSpPr/>
          <p:nvPr/>
        </p:nvCxnSpPr>
        <p:spPr>
          <a:xfrm>
            <a:off x="2544604" y="364329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9" name="Connecteur droit avec flèche 68"/>
          <p:cNvCxnSpPr/>
          <p:nvPr/>
        </p:nvCxnSpPr>
        <p:spPr>
          <a:xfrm>
            <a:off x="2258852" y="3143224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0" name="Connecteur droit avec flèche 69"/>
          <p:cNvCxnSpPr/>
          <p:nvPr/>
        </p:nvCxnSpPr>
        <p:spPr>
          <a:xfrm rot="5400000" flipH="1" flipV="1">
            <a:off x="2223927" y="217801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1" name="Connecteur droit avec flèche 70"/>
          <p:cNvCxnSpPr/>
          <p:nvPr/>
        </p:nvCxnSpPr>
        <p:spPr>
          <a:xfrm>
            <a:off x="2544604" y="221453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2" name="Connecteur droit avec flèche 71"/>
          <p:cNvCxnSpPr/>
          <p:nvPr/>
        </p:nvCxnSpPr>
        <p:spPr>
          <a:xfrm rot="5400000" flipH="1" flipV="1">
            <a:off x="2509679" y="253520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-10811"/>
              <a:gd name="adj2" fmla="val -63530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2786050" y="3429000"/>
            <a:ext cx="1571636" cy="7143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544340" y="1285860"/>
            <a:ext cx="6286545" cy="3000372"/>
          </a:xfrm>
          <a:prstGeom prst="roundRect">
            <a:avLst>
              <a:gd name="adj" fmla="val 4221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</a:t>
            </a: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d’information du </a:t>
            </a:r>
            <a:r>
              <a:rPr kumimoji="0" lang="fr-FR" sz="14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TRANSFERT DE BOCAUX</a:t>
            </a:r>
            <a:endParaRPr kumimoji="0" lang="fr-FR" sz="14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1332" y="1571588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30356" y="3500414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6473694" y="2857472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45" name="Connecteur droit avec flèche 44"/>
          <p:cNvCxnSpPr/>
          <p:nvPr/>
        </p:nvCxnSpPr>
        <p:spPr>
          <a:xfrm>
            <a:off x="6473694" y="378167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46" name="ZoneTexte 45"/>
          <p:cNvSpPr txBox="1"/>
          <p:nvPr/>
        </p:nvSpPr>
        <p:spPr>
          <a:xfrm>
            <a:off x="7259512" y="2643158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7259512" y="3571852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</a:t>
            </a:r>
            <a:r>
              <a:rPr lang="fr-FR" sz="1200" b="1" i="1" dirty="0" smtClean="0">
                <a:solidFill>
                  <a:schemeClr val="tx2"/>
                </a:solidFill>
              </a:rPr>
              <a:t>venant </a:t>
            </a:r>
            <a:r>
              <a:rPr lang="fr-FR" sz="1200" b="1" i="1" dirty="0" smtClean="0">
                <a:solidFill>
                  <a:schemeClr val="tx2"/>
                </a:solidFill>
              </a:rPr>
              <a:t>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41332" y="2214530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30092" y="3500414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2258852" y="3857604"/>
            <a:ext cx="56026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1" name="Connecteur droit avec flèche 50"/>
          <p:cNvCxnSpPr/>
          <p:nvPr/>
        </p:nvCxnSpPr>
        <p:spPr>
          <a:xfrm>
            <a:off x="2270092" y="185734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2" name="Connecteur droit avec flèche 51"/>
          <p:cNvCxnSpPr/>
          <p:nvPr/>
        </p:nvCxnSpPr>
        <p:spPr>
          <a:xfrm>
            <a:off x="2270092" y="2500282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3" name="Connecteur droit avec flèche 52"/>
          <p:cNvCxnSpPr/>
          <p:nvPr/>
        </p:nvCxnSpPr>
        <p:spPr>
          <a:xfrm rot="5400000" flipH="1" flipV="1">
            <a:off x="2294571" y="3393257"/>
            <a:ext cx="500066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54" name="Rectangle 53"/>
          <p:cNvSpPr/>
          <p:nvPr/>
        </p:nvSpPr>
        <p:spPr>
          <a:xfrm>
            <a:off x="5044934" y="3495918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2830356" y="2857472"/>
            <a:ext cx="2214578" cy="224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6" name="Connecteur droit avec flèche 55"/>
          <p:cNvCxnSpPr/>
          <p:nvPr/>
        </p:nvCxnSpPr>
        <p:spPr>
          <a:xfrm rot="10800000">
            <a:off x="472902" y="4500546"/>
            <a:ext cx="578647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7" name="Connecteur droit avec flèche 56"/>
          <p:cNvCxnSpPr/>
          <p:nvPr/>
        </p:nvCxnSpPr>
        <p:spPr>
          <a:xfrm rot="5400000" flipH="1" flipV="1">
            <a:off x="115712" y="414335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8" name="Connecteur droit avec flèche 57"/>
          <p:cNvCxnSpPr/>
          <p:nvPr/>
        </p:nvCxnSpPr>
        <p:spPr>
          <a:xfrm>
            <a:off x="472902" y="378616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9" name="Connecteur droit avec flèche 58"/>
          <p:cNvCxnSpPr/>
          <p:nvPr/>
        </p:nvCxnSpPr>
        <p:spPr>
          <a:xfrm rot="5400000">
            <a:off x="2758124" y="4571984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0" name="Connecteur droit avec flèche 59"/>
          <p:cNvCxnSpPr>
            <a:stCxn id="43" idx="3"/>
            <a:endCxn id="54" idx="1"/>
          </p:cNvCxnSpPr>
          <p:nvPr/>
        </p:nvCxnSpPr>
        <p:spPr>
          <a:xfrm flipV="1">
            <a:off x="4270356" y="3783918"/>
            <a:ext cx="774578" cy="449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1" name="Connecteur droit avec flèche 60"/>
          <p:cNvCxnSpPr/>
          <p:nvPr/>
        </p:nvCxnSpPr>
        <p:spPr>
          <a:xfrm>
            <a:off x="341266" y="2643158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2" name="Connecteur droit avec flèche 61"/>
          <p:cNvCxnSpPr/>
          <p:nvPr/>
        </p:nvCxnSpPr>
        <p:spPr>
          <a:xfrm>
            <a:off x="258588" y="2428844"/>
            <a:ext cx="58274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3" name="Connecteur droit avec flèche 62"/>
          <p:cNvCxnSpPr/>
          <p:nvPr/>
        </p:nvCxnSpPr>
        <p:spPr>
          <a:xfrm>
            <a:off x="187150" y="2000216"/>
            <a:ext cx="65418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4" name="Connecteur droit avec flèche 63"/>
          <p:cNvCxnSpPr/>
          <p:nvPr/>
        </p:nvCxnSpPr>
        <p:spPr>
          <a:xfrm>
            <a:off x="126984" y="1857340"/>
            <a:ext cx="71434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5044934" y="2571720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30092" y="2857472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7" name="Connecteur droit avec flèche 66"/>
          <p:cNvCxnSpPr/>
          <p:nvPr/>
        </p:nvCxnSpPr>
        <p:spPr>
          <a:xfrm>
            <a:off x="401464" y="3143224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8" name="Connecteur droit avec flèche 67"/>
          <p:cNvCxnSpPr/>
          <p:nvPr/>
        </p:nvCxnSpPr>
        <p:spPr>
          <a:xfrm>
            <a:off x="2544604" y="364329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9" name="Connecteur droit avec flèche 68"/>
          <p:cNvCxnSpPr/>
          <p:nvPr/>
        </p:nvCxnSpPr>
        <p:spPr>
          <a:xfrm>
            <a:off x="2258852" y="3143224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0" name="Connecteur droit avec flèche 69"/>
          <p:cNvCxnSpPr/>
          <p:nvPr/>
        </p:nvCxnSpPr>
        <p:spPr>
          <a:xfrm rot="5400000" flipH="1" flipV="1">
            <a:off x="2223927" y="217801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1" name="Connecteur droit avec flèche 70"/>
          <p:cNvCxnSpPr/>
          <p:nvPr/>
        </p:nvCxnSpPr>
        <p:spPr>
          <a:xfrm>
            <a:off x="2544604" y="221453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2" name="Connecteur droit avec flèche 71"/>
          <p:cNvCxnSpPr/>
          <p:nvPr/>
        </p:nvCxnSpPr>
        <p:spPr>
          <a:xfrm rot="5400000" flipH="1" flipV="1">
            <a:off x="2509679" y="253520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21395"/>
              <a:gd name="adj2" fmla="val -63957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000628" y="3429000"/>
            <a:ext cx="1571636" cy="7143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544340" y="1285860"/>
            <a:ext cx="6286545" cy="3000372"/>
          </a:xfrm>
          <a:prstGeom prst="roundRect">
            <a:avLst>
              <a:gd name="adj" fmla="val 4221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</a:t>
            </a: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d’information du </a:t>
            </a:r>
            <a:r>
              <a:rPr kumimoji="0" lang="fr-FR" sz="14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TRANSFERT DE BOCAUX</a:t>
            </a:r>
            <a:endParaRPr kumimoji="0" lang="fr-FR" sz="14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1332" y="1571588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30356" y="3500414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6473694" y="2857472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45" name="Connecteur droit avec flèche 44"/>
          <p:cNvCxnSpPr/>
          <p:nvPr/>
        </p:nvCxnSpPr>
        <p:spPr>
          <a:xfrm>
            <a:off x="6473694" y="378167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46" name="ZoneTexte 45"/>
          <p:cNvSpPr txBox="1"/>
          <p:nvPr/>
        </p:nvSpPr>
        <p:spPr>
          <a:xfrm>
            <a:off x="7259512" y="2643158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7259512" y="3571852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</a:t>
            </a:r>
            <a:r>
              <a:rPr lang="fr-FR" sz="1200" b="1" i="1" dirty="0" smtClean="0">
                <a:solidFill>
                  <a:schemeClr val="tx2"/>
                </a:solidFill>
              </a:rPr>
              <a:t>venant </a:t>
            </a:r>
            <a:r>
              <a:rPr lang="fr-FR" sz="1200" b="1" i="1" dirty="0" smtClean="0">
                <a:solidFill>
                  <a:schemeClr val="tx2"/>
                </a:solidFill>
              </a:rPr>
              <a:t>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41332" y="2214530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30092" y="3500414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2258852" y="3857604"/>
            <a:ext cx="56026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1" name="Connecteur droit avec flèche 50"/>
          <p:cNvCxnSpPr/>
          <p:nvPr/>
        </p:nvCxnSpPr>
        <p:spPr>
          <a:xfrm>
            <a:off x="2270092" y="185734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2" name="Connecteur droit avec flèche 51"/>
          <p:cNvCxnSpPr/>
          <p:nvPr/>
        </p:nvCxnSpPr>
        <p:spPr>
          <a:xfrm>
            <a:off x="2270092" y="2500282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3" name="Connecteur droit avec flèche 52"/>
          <p:cNvCxnSpPr/>
          <p:nvPr/>
        </p:nvCxnSpPr>
        <p:spPr>
          <a:xfrm rot="5400000" flipH="1" flipV="1">
            <a:off x="2294571" y="3393257"/>
            <a:ext cx="500066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54" name="Rectangle 53"/>
          <p:cNvSpPr/>
          <p:nvPr/>
        </p:nvSpPr>
        <p:spPr>
          <a:xfrm>
            <a:off x="5044934" y="3495918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2830356" y="2857472"/>
            <a:ext cx="2214578" cy="224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6" name="Connecteur droit avec flèche 55"/>
          <p:cNvCxnSpPr/>
          <p:nvPr/>
        </p:nvCxnSpPr>
        <p:spPr>
          <a:xfrm rot="10800000">
            <a:off x="472902" y="4500546"/>
            <a:ext cx="578647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7" name="Connecteur droit avec flèche 56"/>
          <p:cNvCxnSpPr/>
          <p:nvPr/>
        </p:nvCxnSpPr>
        <p:spPr>
          <a:xfrm rot="5400000" flipH="1" flipV="1">
            <a:off x="115712" y="414335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8" name="Connecteur droit avec flèche 57"/>
          <p:cNvCxnSpPr/>
          <p:nvPr/>
        </p:nvCxnSpPr>
        <p:spPr>
          <a:xfrm>
            <a:off x="472902" y="378616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9" name="Connecteur droit avec flèche 58"/>
          <p:cNvCxnSpPr/>
          <p:nvPr/>
        </p:nvCxnSpPr>
        <p:spPr>
          <a:xfrm rot="5400000">
            <a:off x="2758124" y="4571984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0" name="Connecteur droit avec flèche 59"/>
          <p:cNvCxnSpPr>
            <a:stCxn id="43" idx="3"/>
            <a:endCxn id="54" idx="1"/>
          </p:cNvCxnSpPr>
          <p:nvPr/>
        </p:nvCxnSpPr>
        <p:spPr>
          <a:xfrm flipV="1">
            <a:off x="4270356" y="3783918"/>
            <a:ext cx="774578" cy="449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61" name="Connecteur droit avec flèche 60"/>
          <p:cNvCxnSpPr/>
          <p:nvPr/>
        </p:nvCxnSpPr>
        <p:spPr>
          <a:xfrm>
            <a:off x="341266" y="2643158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2" name="Connecteur droit avec flèche 61"/>
          <p:cNvCxnSpPr/>
          <p:nvPr/>
        </p:nvCxnSpPr>
        <p:spPr>
          <a:xfrm>
            <a:off x="258588" y="2428844"/>
            <a:ext cx="58274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3" name="Connecteur droit avec flèche 62"/>
          <p:cNvCxnSpPr/>
          <p:nvPr/>
        </p:nvCxnSpPr>
        <p:spPr>
          <a:xfrm>
            <a:off x="187150" y="2000216"/>
            <a:ext cx="65418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4" name="Connecteur droit avec flèche 63"/>
          <p:cNvCxnSpPr/>
          <p:nvPr/>
        </p:nvCxnSpPr>
        <p:spPr>
          <a:xfrm>
            <a:off x="126984" y="1857340"/>
            <a:ext cx="71434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5044934" y="2571720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30092" y="2857472"/>
            <a:ext cx="1440000" cy="57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7" name="Connecteur droit avec flèche 66"/>
          <p:cNvCxnSpPr/>
          <p:nvPr/>
        </p:nvCxnSpPr>
        <p:spPr>
          <a:xfrm>
            <a:off x="401464" y="3143224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8" name="Connecteur droit avec flèche 67"/>
          <p:cNvCxnSpPr/>
          <p:nvPr/>
        </p:nvCxnSpPr>
        <p:spPr>
          <a:xfrm>
            <a:off x="2544604" y="364329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9" name="Connecteur droit avec flèche 68"/>
          <p:cNvCxnSpPr/>
          <p:nvPr/>
        </p:nvCxnSpPr>
        <p:spPr>
          <a:xfrm>
            <a:off x="2258852" y="3143224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0" name="Connecteur droit avec flèche 69"/>
          <p:cNvCxnSpPr/>
          <p:nvPr/>
        </p:nvCxnSpPr>
        <p:spPr>
          <a:xfrm rot="5400000" flipH="1" flipV="1">
            <a:off x="2223927" y="217801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1" name="Connecteur droit avec flèche 70"/>
          <p:cNvCxnSpPr/>
          <p:nvPr/>
        </p:nvCxnSpPr>
        <p:spPr>
          <a:xfrm>
            <a:off x="2544604" y="221453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2" name="Connecteur droit avec flèche 71"/>
          <p:cNvCxnSpPr/>
          <p:nvPr/>
        </p:nvCxnSpPr>
        <p:spPr>
          <a:xfrm rot="5400000" flipH="1" flipV="1">
            <a:off x="2509679" y="253520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18123"/>
              <a:gd name="adj2" fmla="val -110098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000628" y="2500306"/>
            <a:ext cx="1571636" cy="7143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22</a:t>
            </a:fld>
            <a:endParaRPr lang="fr-FR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7430588" cy="46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des capteurs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Présentation du capteur</a:t>
            </a:r>
          </a:p>
          <a:p>
            <a:endParaRPr lang="fr-FR" dirty="0" smtClean="0"/>
          </a:p>
          <a:p>
            <a:r>
              <a:rPr lang="fr-FR" dirty="0" smtClean="0"/>
              <a:t>But du capteur : 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BUT DU CAPTEUR ?</a:t>
            </a:r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</a:t>
            </a: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 vitesse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de couple</a:t>
            </a: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42910" y="5000636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Photo du capteur d’effort,  jauges, </a:t>
            </a:r>
            <a:r>
              <a:rPr lang="fr-FR" b="1" dirty="0" err="1" smtClean="0">
                <a:solidFill>
                  <a:srgbClr val="FF0000"/>
                </a:solidFill>
              </a:rPr>
              <a:t>etc</a:t>
            </a:r>
            <a:r>
              <a:rPr lang="fr-FR" b="1" dirty="0" smtClean="0">
                <a:solidFill>
                  <a:srgbClr val="FF0000"/>
                </a:solidFill>
              </a:rPr>
              <a:t> …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Indiquer chacune des fonctions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1928794" y="3160967"/>
            <a:ext cx="5271921" cy="7772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sz="1000" kern="0" dirty="0" smtClean="0">
                <a:solidFill>
                  <a:prstClr val="black"/>
                </a:solidFill>
              </a:rPr>
              <a:t>ACQUERIR</a:t>
            </a:r>
          </a:p>
        </p:txBody>
      </p:sp>
      <p:cxnSp>
        <p:nvCxnSpPr>
          <p:cNvPr id="10" name="Connecteur droit avec flèche 9"/>
          <p:cNvCxnSpPr>
            <a:stCxn id="15" idx="3"/>
          </p:cNvCxnSpPr>
          <p:nvPr/>
        </p:nvCxnSpPr>
        <p:spPr>
          <a:xfrm>
            <a:off x="7020695" y="3614162"/>
            <a:ext cx="69294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" name="Connecteur droit 10"/>
          <p:cNvCxnSpPr>
            <a:endCxn id="12" idx="1"/>
          </p:cNvCxnSpPr>
          <p:nvPr/>
        </p:nvCxnSpPr>
        <p:spPr>
          <a:xfrm>
            <a:off x="1476079" y="3614162"/>
            <a:ext cx="68774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2163819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« Convertir »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2738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Capter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81657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Amplifier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0575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Filtrer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7606" y="3337163"/>
            <a:ext cx="1377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kern="0" dirty="0" smtClean="0">
                <a:solidFill>
                  <a:prstClr val="black"/>
                </a:solidFill>
              </a:rPr>
              <a:t>Grandeur physique</a:t>
            </a:r>
            <a:endParaRPr lang="fr-FR" sz="1200" dirty="0"/>
          </a:p>
        </p:txBody>
      </p:sp>
      <p:cxnSp>
        <p:nvCxnSpPr>
          <p:cNvPr id="17" name="Connecteur droit 16"/>
          <p:cNvCxnSpPr>
            <a:stCxn id="12" idx="3"/>
            <a:endCxn id="13" idx="1"/>
          </p:cNvCxnSpPr>
          <p:nvPr/>
        </p:nvCxnSpPr>
        <p:spPr>
          <a:xfrm>
            <a:off x="3243939" y="3614162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" name="Connecteur droit 17"/>
          <p:cNvCxnSpPr>
            <a:stCxn id="13" idx="3"/>
            <a:endCxn id="14" idx="1"/>
          </p:cNvCxnSpPr>
          <p:nvPr/>
        </p:nvCxnSpPr>
        <p:spPr>
          <a:xfrm>
            <a:off x="4502858" y="3614162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" name="Connecteur droit 18"/>
          <p:cNvCxnSpPr>
            <a:stCxn id="14" idx="3"/>
            <a:endCxn id="15" idx="1"/>
          </p:cNvCxnSpPr>
          <p:nvPr/>
        </p:nvCxnSpPr>
        <p:spPr>
          <a:xfrm>
            <a:off x="5761777" y="3614162"/>
            <a:ext cx="17879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3" name="Groupe 19"/>
          <p:cNvGrpSpPr/>
          <p:nvPr/>
        </p:nvGrpSpPr>
        <p:grpSpPr>
          <a:xfrm>
            <a:off x="1919175" y="3834966"/>
            <a:ext cx="1325959" cy="585802"/>
            <a:chOff x="755576" y="1525568"/>
            <a:chExt cx="1325959" cy="585802"/>
          </a:xfrm>
        </p:grpSpPr>
        <p:sp>
          <p:nvSpPr>
            <p:cNvPr id="21" name="Rectangle 20"/>
            <p:cNvSpPr/>
            <p:nvPr/>
          </p:nvSpPr>
          <p:spPr>
            <a:xfrm>
              <a:off x="755576" y="1772816"/>
              <a:ext cx="1124884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physique 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22" name="Éclair 21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22"/>
          <p:cNvGrpSpPr/>
          <p:nvPr/>
        </p:nvGrpSpPr>
        <p:grpSpPr>
          <a:xfrm>
            <a:off x="3170363" y="3841212"/>
            <a:ext cx="1366867" cy="585802"/>
            <a:chOff x="714668" y="1525568"/>
            <a:chExt cx="1366867" cy="585802"/>
          </a:xfrm>
        </p:grpSpPr>
        <p:sp>
          <p:nvSpPr>
            <p:cNvPr id="24" name="Rectangle 23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25" name="Éclair 24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25"/>
          <p:cNvGrpSpPr/>
          <p:nvPr/>
        </p:nvGrpSpPr>
        <p:grpSpPr>
          <a:xfrm>
            <a:off x="4444932" y="3841212"/>
            <a:ext cx="1366867" cy="585802"/>
            <a:chOff x="714668" y="1525568"/>
            <a:chExt cx="1366867" cy="585802"/>
          </a:xfrm>
        </p:grpSpPr>
        <p:sp>
          <p:nvSpPr>
            <p:cNvPr id="27" name="Rectangle 26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28" name="Éclair 27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8"/>
          <p:cNvGrpSpPr/>
          <p:nvPr/>
        </p:nvGrpSpPr>
        <p:grpSpPr>
          <a:xfrm>
            <a:off x="5869852" y="3843330"/>
            <a:ext cx="1366867" cy="585802"/>
            <a:chOff x="714668" y="1525568"/>
            <a:chExt cx="1366867" cy="585802"/>
          </a:xfrm>
        </p:grpSpPr>
        <p:sp>
          <p:nvSpPr>
            <p:cNvPr id="30" name="Rectangle 29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31" name="Éclair 30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Identification du fonctionnement du capteur</a:t>
            </a:r>
          </a:p>
          <a:p>
            <a:pPr lvl="1"/>
            <a:r>
              <a:rPr lang="fr-FR" dirty="0" smtClean="0"/>
              <a:t>Objectif  :  </a:t>
            </a:r>
            <a:r>
              <a:rPr lang="fr-FR" b="1" dirty="0" smtClean="0">
                <a:solidFill>
                  <a:srgbClr val="FF0000"/>
                </a:solidFill>
              </a:rPr>
              <a:t>objectif de l’expérimentation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Caractéristiques du capteur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Matériel nécessaire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Photo de la manœuvre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Grandeurs mesurées 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de vitesse</a:t>
            </a:r>
          </a:p>
          <a:p>
            <a:pPr lvl="0">
              <a:spcBef>
                <a:spcPct val="0"/>
              </a:spcBef>
              <a:defRPr/>
            </a:pP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de couple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Identification du fonctionnement du capteur</a:t>
            </a:r>
          </a:p>
          <a:p>
            <a:pPr lvl="1"/>
            <a:r>
              <a:rPr lang="fr-FR" dirty="0" smtClean="0"/>
              <a:t>Objectif  :  </a:t>
            </a:r>
            <a:r>
              <a:rPr lang="fr-FR" b="1" dirty="0" smtClean="0">
                <a:solidFill>
                  <a:srgbClr val="FF0000"/>
                </a:solidFill>
              </a:rPr>
              <a:t>objectif de l’expérimentation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Courbe de l’effort en fonction de la tension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de vitesse</a:t>
            </a:r>
          </a:p>
          <a:p>
            <a:pPr lvl="0">
              <a:spcBef>
                <a:spcPct val="0"/>
              </a:spcBef>
              <a:defRPr/>
            </a:pP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de couple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Identification du fonctionnement du capteur</a:t>
            </a:r>
          </a:p>
          <a:p>
            <a:pPr lvl="1"/>
            <a:r>
              <a:rPr lang="fr-FR" dirty="0" smtClean="0"/>
              <a:t>Objectif  :  </a:t>
            </a:r>
          </a:p>
          <a:p>
            <a:pPr lvl="2"/>
            <a:r>
              <a:rPr lang="fr-FR" b="1" dirty="0" smtClean="0">
                <a:solidFill>
                  <a:srgbClr val="FF0000"/>
                </a:solidFill>
              </a:rPr>
              <a:t>objectif de l’expérimentation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Courbe de l’effort en fonction de la tension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r>
              <a:rPr lang="fr-FR" b="1" dirty="0" smtClean="0">
                <a:solidFill>
                  <a:srgbClr val="FF0000"/>
                </a:solidFill>
              </a:rPr>
              <a:t>Conclusion : 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Écarts entre la documentation du capteur et la courbe expérimentale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Si possible, pour quelques valeurs, comparer la différence entre les valeurs données par le logiciel de mesure et par l’expérimentation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de vitesse</a:t>
            </a:r>
          </a:p>
          <a:p>
            <a:pPr lvl="0">
              <a:spcBef>
                <a:spcPct val="0"/>
              </a:spcBef>
              <a:defRPr/>
            </a:pP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de couple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Présentation du capteur</a:t>
            </a:r>
          </a:p>
          <a:p>
            <a:endParaRPr lang="fr-FR" dirty="0" smtClean="0"/>
          </a:p>
          <a:p>
            <a:r>
              <a:rPr lang="fr-FR" dirty="0" smtClean="0"/>
              <a:t>But du capteur : 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BUT DU CAPTEUR ?</a:t>
            </a:r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de vitesse</a:t>
            </a:r>
          </a:p>
          <a:p>
            <a:pPr lvl="0">
              <a:spcBef>
                <a:spcPct val="0"/>
              </a:spcBef>
              <a:defRPr/>
            </a:pP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de couple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42910" y="5000636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Photo du capteur d’effort,  jauges, </a:t>
            </a:r>
            <a:r>
              <a:rPr lang="fr-FR" b="1" dirty="0" err="1" smtClean="0">
                <a:solidFill>
                  <a:srgbClr val="FF0000"/>
                </a:solidFill>
              </a:rPr>
              <a:t>etc</a:t>
            </a:r>
            <a:r>
              <a:rPr lang="fr-FR" b="1" dirty="0" smtClean="0">
                <a:solidFill>
                  <a:srgbClr val="FF0000"/>
                </a:solidFill>
              </a:rPr>
              <a:t> …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Indiquer chacune des fonctions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1928794" y="3160967"/>
            <a:ext cx="5271921" cy="7772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sz="1000" kern="0" dirty="0" smtClean="0">
                <a:solidFill>
                  <a:prstClr val="black"/>
                </a:solidFill>
              </a:rPr>
              <a:t>ACQUERIR</a:t>
            </a:r>
          </a:p>
        </p:txBody>
      </p:sp>
      <p:cxnSp>
        <p:nvCxnSpPr>
          <p:cNvPr id="10" name="Connecteur droit avec flèche 9"/>
          <p:cNvCxnSpPr>
            <a:stCxn id="15" idx="3"/>
          </p:cNvCxnSpPr>
          <p:nvPr/>
        </p:nvCxnSpPr>
        <p:spPr>
          <a:xfrm>
            <a:off x="7020695" y="3614162"/>
            <a:ext cx="69294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" name="Connecteur droit 10"/>
          <p:cNvCxnSpPr>
            <a:endCxn id="12" idx="1"/>
          </p:cNvCxnSpPr>
          <p:nvPr/>
        </p:nvCxnSpPr>
        <p:spPr>
          <a:xfrm>
            <a:off x="1476079" y="3614162"/>
            <a:ext cx="68774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2163819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« Convertir »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2738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Capter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81657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Amplifier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0575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Filtrer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7606" y="3337163"/>
            <a:ext cx="1377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kern="0" dirty="0" smtClean="0">
                <a:solidFill>
                  <a:prstClr val="black"/>
                </a:solidFill>
              </a:rPr>
              <a:t>Grandeur physique</a:t>
            </a:r>
            <a:endParaRPr lang="fr-FR" sz="1200" dirty="0"/>
          </a:p>
        </p:txBody>
      </p:sp>
      <p:cxnSp>
        <p:nvCxnSpPr>
          <p:cNvPr id="17" name="Connecteur droit 16"/>
          <p:cNvCxnSpPr>
            <a:stCxn id="12" idx="3"/>
            <a:endCxn id="13" idx="1"/>
          </p:cNvCxnSpPr>
          <p:nvPr/>
        </p:nvCxnSpPr>
        <p:spPr>
          <a:xfrm>
            <a:off x="3243939" y="3614162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" name="Connecteur droit 17"/>
          <p:cNvCxnSpPr>
            <a:stCxn id="13" idx="3"/>
            <a:endCxn id="14" idx="1"/>
          </p:cNvCxnSpPr>
          <p:nvPr/>
        </p:nvCxnSpPr>
        <p:spPr>
          <a:xfrm>
            <a:off x="4502858" y="3614162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" name="Connecteur droit 18"/>
          <p:cNvCxnSpPr>
            <a:stCxn id="14" idx="3"/>
            <a:endCxn id="15" idx="1"/>
          </p:cNvCxnSpPr>
          <p:nvPr/>
        </p:nvCxnSpPr>
        <p:spPr>
          <a:xfrm>
            <a:off x="5761777" y="3614162"/>
            <a:ext cx="17879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3" name="Groupe 19"/>
          <p:cNvGrpSpPr/>
          <p:nvPr/>
        </p:nvGrpSpPr>
        <p:grpSpPr>
          <a:xfrm>
            <a:off x="1919175" y="3834966"/>
            <a:ext cx="1325959" cy="585802"/>
            <a:chOff x="755576" y="1525568"/>
            <a:chExt cx="1325959" cy="585802"/>
          </a:xfrm>
        </p:grpSpPr>
        <p:sp>
          <p:nvSpPr>
            <p:cNvPr id="21" name="Rectangle 20"/>
            <p:cNvSpPr/>
            <p:nvPr/>
          </p:nvSpPr>
          <p:spPr>
            <a:xfrm>
              <a:off x="755576" y="1772816"/>
              <a:ext cx="1124884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physique 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22" name="Éclair 21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22"/>
          <p:cNvGrpSpPr/>
          <p:nvPr/>
        </p:nvGrpSpPr>
        <p:grpSpPr>
          <a:xfrm>
            <a:off x="3170363" y="3841212"/>
            <a:ext cx="1366867" cy="585802"/>
            <a:chOff x="714668" y="1525568"/>
            <a:chExt cx="1366867" cy="585802"/>
          </a:xfrm>
        </p:grpSpPr>
        <p:sp>
          <p:nvSpPr>
            <p:cNvPr id="24" name="Rectangle 23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25" name="Éclair 24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25"/>
          <p:cNvGrpSpPr/>
          <p:nvPr/>
        </p:nvGrpSpPr>
        <p:grpSpPr>
          <a:xfrm>
            <a:off x="4444932" y="3841212"/>
            <a:ext cx="1366867" cy="585802"/>
            <a:chOff x="714668" y="1525568"/>
            <a:chExt cx="1366867" cy="585802"/>
          </a:xfrm>
        </p:grpSpPr>
        <p:sp>
          <p:nvSpPr>
            <p:cNvPr id="27" name="Rectangle 26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28" name="Éclair 27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8"/>
          <p:cNvGrpSpPr/>
          <p:nvPr/>
        </p:nvGrpSpPr>
        <p:grpSpPr>
          <a:xfrm>
            <a:off x="5869852" y="3843330"/>
            <a:ext cx="1366867" cy="585802"/>
            <a:chOff x="714668" y="1525568"/>
            <a:chExt cx="1366867" cy="585802"/>
          </a:xfrm>
        </p:grpSpPr>
        <p:sp>
          <p:nvSpPr>
            <p:cNvPr id="30" name="Rectangle 29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31" name="Éclair 30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Identification du fonctionnement du capteur</a:t>
            </a:r>
          </a:p>
          <a:p>
            <a:pPr lvl="1"/>
            <a:r>
              <a:rPr lang="fr-FR" dirty="0" smtClean="0"/>
              <a:t>Objectif  :  </a:t>
            </a:r>
            <a:r>
              <a:rPr lang="fr-FR" b="1" dirty="0" smtClean="0">
                <a:solidFill>
                  <a:srgbClr val="FF0000"/>
                </a:solidFill>
              </a:rPr>
              <a:t>objectif de l’expérimentation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Caractéristiques du capteur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Matériel nécessaire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Photo de la manœuvre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Grandeurs mesurées 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de vitesse</a:t>
            </a:r>
          </a:p>
          <a:p>
            <a:pPr lvl="0">
              <a:spcBef>
                <a:spcPct val="0"/>
              </a:spcBef>
              <a:defRPr/>
            </a:pP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de couple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Présentation – Problématique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Répartition</a:t>
            </a:r>
            <a:r>
              <a:rPr kumimoji="0" lang="fr-FR" sz="1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des tâches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357694"/>
            <a:ext cx="7929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Trouver une photo du système réel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Ajouter une photo du système de laboratoire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Présenter le système dans le contexte réel d’utilisation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Présenter une différence majeure entre le système réel et le système de laboratoire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Indiquer le diagramme des cas d’utilisation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Identification du fonctionnement du capteur</a:t>
            </a:r>
          </a:p>
          <a:p>
            <a:pPr lvl="1"/>
            <a:r>
              <a:rPr lang="fr-FR" dirty="0" smtClean="0"/>
              <a:t>Objectif  :  </a:t>
            </a:r>
            <a:r>
              <a:rPr lang="fr-FR" b="1" dirty="0" smtClean="0">
                <a:solidFill>
                  <a:srgbClr val="FF0000"/>
                </a:solidFill>
              </a:rPr>
              <a:t>objectif de l’expérimentation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Courbe de l’effort en fonction de la tension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de vitesse</a:t>
            </a:r>
          </a:p>
          <a:p>
            <a:pPr lvl="0">
              <a:spcBef>
                <a:spcPct val="0"/>
              </a:spcBef>
              <a:defRPr/>
            </a:pP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de couple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Identification du fonctionnement du capteur</a:t>
            </a:r>
          </a:p>
          <a:p>
            <a:pPr lvl="1"/>
            <a:r>
              <a:rPr lang="fr-FR" dirty="0" smtClean="0"/>
              <a:t>Objectif  :  </a:t>
            </a:r>
          </a:p>
          <a:p>
            <a:pPr lvl="2"/>
            <a:r>
              <a:rPr lang="fr-FR" b="1" dirty="0" smtClean="0">
                <a:solidFill>
                  <a:srgbClr val="FF0000"/>
                </a:solidFill>
              </a:rPr>
              <a:t>objectif de l’expérimentation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Courbe de l’effort en fonction de la tension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r>
              <a:rPr lang="fr-FR" b="1" dirty="0" smtClean="0">
                <a:solidFill>
                  <a:srgbClr val="FF0000"/>
                </a:solidFill>
              </a:rPr>
              <a:t>Conclusion : 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Écarts entre la documentation du capteur et la courbe expérimentale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Si possible, pour quelques valeurs, comparer la différence entre les valeurs données par le logiciel de mesure et par l’expérimentation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de vitesse</a:t>
            </a:r>
          </a:p>
          <a:p>
            <a:pPr lvl="0">
              <a:spcBef>
                <a:spcPct val="0"/>
              </a:spcBef>
              <a:defRPr/>
            </a:pP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de couple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32</a:t>
            </a:fld>
            <a:endParaRPr lang="fr-F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Problématique</a:t>
            </a:r>
          </a:p>
          <a:p>
            <a:pPr lvl="1"/>
            <a:r>
              <a:rPr lang="fr-FR" dirty="0" smtClean="0"/>
              <a:t>La cadence de capsulage des bocaux est-elle respectée ?</a:t>
            </a:r>
          </a:p>
          <a:p>
            <a:r>
              <a:rPr lang="fr-FR" dirty="0" smtClean="0"/>
              <a:t>Quantification </a:t>
            </a:r>
            <a:r>
              <a:rPr lang="fr-FR" dirty="0" smtClean="0"/>
              <a:t>des écarts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Quantification des écarts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Origine des écarts</a:t>
            </a:r>
          </a:p>
        </p:txBody>
      </p:sp>
      <p:grpSp>
        <p:nvGrpSpPr>
          <p:cNvPr id="24" name="Groupe 23"/>
          <p:cNvGrpSpPr/>
          <p:nvPr/>
        </p:nvGrpSpPr>
        <p:grpSpPr>
          <a:xfrm>
            <a:off x="428596" y="2786058"/>
            <a:ext cx="4863844" cy="3571900"/>
            <a:chOff x="251520" y="944724"/>
            <a:chExt cx="8008199" cy="5881046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556792"/>
              <a:ext cx="909638" cy="1426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363" y="944724"/>
              <a:ext cx="1663132" cy="936104"/>
            </a:xfrm>
            <a:prstGeom prst="ellipse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9127" b="7418"/>
            <a:stretch/>
          </p:blipFill>
          <p:spPr bwMode="auto">
            <a:xfrm>
              <a:off x="251520" y="5280749"/>
              <a:ext cx="2088232" cy="1545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429000"/>
              <a:ext cx="2051035" cy="1419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Flèche droite 11"/>
            <p:cNvSpPr/>
            <p:nvPr/>
          </p:nvSpPr>
          <p:spPr>
            <a:xfrm>
              <a:off x="2771800" y="1772816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client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3" name="Flèche droite 12"/>
            <p:cNvSpPr/>
            <p:nvPr/>
          </p:nvSpPr>
          <p:spPr>
            <a:xfrm>
              <a:off x="2771800" y="3780534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laboratoire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4" name="Flèche droite 13"/>
            <p:cNvSpPr/>
            <p:nvPr/>
          </p:nvSpPr>
          <p:spPr>
            <a:xfrm>
              <a:off x="2771800" y="5694943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de la simulation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054787" y="1807966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</a:t>
              </a:r>
              <a:endParaRPr lang="fr-FR" sz="1000" dirty="0">
                <a:solidFill>
                  <a:prstClr val="black"/>
                </a:solidFill>
              </a:endParaRPr>
            </a:p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attendues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054787" y="381568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 mesurées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6054787" y="573009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 simulées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8" name="Double flèche verticale 17"/>
            <p:cNvSpPr/>
            <p:nvPr/>
          </p:nvSpPr>
          <p:spPr>
            <a:xfrm>
              <a:off x="6537530" y="456478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19" name="Double flèche verticale 18"/>
            <p:cNvSpPr/>
            <p:nvPr/>
          </p:nvSpPr>
          <p:spPr>
            <a:xfrm>
              <a:off x="7524328" y="2181856"/>
              <a:ext cx="504056" cy="3913986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 rot="16200000">
              <a:off x="5282733" y="293011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1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 rot="16200000">
              <a:off x="5282293" y="4908365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 rot="16200000">
              <a:off x="7072244" y="392348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3</a:t>
              </a:r>
            </a:p>
          </p:txBody>
        </p:sp>
        <p:sp>
          <p:nvSpPr>
            <p:cNvPr id="23" name="Double flèche verticale 22"/>
            <p:cNvSpPr/>
            <p:nvPr/>
          </p:nvSpPr>
          <p:spPr>
            <a:xfrm>
              <a:off x="6537530" y="261335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" dirty="0" smtClean="0">
                  <a:solidFill>
                    <a:prstClr val="white"/>
                  </a:solidFill>
                </a:rPr>
                <a:t>  </a:t>
              </a:r>
              <a:endParaRPr lang="fr-FR" sz="10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5429256" y="2763750"/>
            <a:ext cx="3571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Remplacer les images par des images adéquates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Préciser sur quel écart on a travaillé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Donner des valeurs des performances et des écarts mesurables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34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b="1" dirty="0" smtClean="0"/>
              <a:t>Origine des écarts</a:t>
            </a:r>
          </a:p>
          <a:p>
            <a:endParaRPr lang="fr-FR" b="1" dirty="0" smtClean="0"/>
          </a:p>
          <a:p>
            <a:endParaRPr lang="fr-FR" b="1" dirty="0" smtClean="0"/>
          </a:p>
          <a:p>
            <a:r>
              <a:rPr lang="fr-FR" b="1" dirty="0" smtClean="0">
                <a:solidFill>
                  <a:srgbClr val="FF0000"/>
                </a:solidFill>
              </a:rPr>
              <a:t>Donner des pistes permettant de déterminer l’origine </a:t>
            </a:r>
            <a:r>
              <a:rPr lang="fr-FR" b="1" smtClean="0">
                <a:solidFill>
                  <a:srgbClr val="FF0000"/>
                </a:solidFill>
              </a:rPr>
              <a:t>des écarts</a:t>
            </a:r>
            <a:endParaRPr lang="fr-FR" b="1" dirty="0" smtClean="0">
              <a:solidFill>
                <a:srgbClr val="FF000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Quantification des écarts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Origine des écarts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Présentation – Problématique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</a:p>
          <a:p>
            <a:pPr lvl="1"/>
            <a:r>
              <a:rPr lang="fr-FR" dirty="0" smtClean="0"/>
              <a:t>La </a:t>
            </a:r>
            <a:r>
              <a:rPr lang="fr-FR" dirty="0" smtClean="0"/>
              <a:t>cadence de capsulage des bocaux est-elle respectée ?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Expliquer en quelques mots la problématique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le diagramme des exigences en mettant en valeur l’exigence concernée (ou la rajouter si elle n’existe pas).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Présentation – Problématique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Expliquer un cycle de </a:t>
            </a:r>
            <a:r>
              <a:rPr lang="fr-FR" b="1" dirty="0" smtClean="0">
                <a:solidFill>
                  <a:srgbClr val="FF0000"/>
                </a:solidFill>
              </a:rPr>
              <a:t>capsulage</a:t>
            </a:r>
            <a:endParaRPr lang="fr-FR" b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S’appuyer éventuellement sur une vidéo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Expliquer pourquoi on se pose le problème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En vue de répondre à la problématique,  expliquer le rôle de chacun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structurelle du système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73" name="Rectangle à coins arrondis 72"/>
          <p:cNvSpPr/>
          <p:nvPr/>
        </p:nvSpPr>
        <p:spPr>
          <a:xfrm>
            <a:off x="428596" y="1571612"/>
            <a:ext cx="7358114" cy="2571768"/>
          </a:xfrm>
          <a:prstGeom prst="roundRect">
            <a:avLst>
              <a:gd name="adj" fmla="val 8149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4">
                <a:lumMod val="75000"/>
              </a:scheme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</a:t>
            </a: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d’énergie </a:t>
            </a:r>
            <a:r>
              <a:rPr kumimoji="0" lang="fr-FR" sz="14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 TRANSFERT</a:t>
            </a:r>
            <a:r>
              <a:rPr kumimoji="0" lang="fr-FR" sz="1400" b="1" i="1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BOCAUX</a:t>
            </a:r>
            <a:endParaRPr kumimoji="0" lang="fr-FR" sz="14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71472" y="1785926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346182" y="1785926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76" name="Connecteur droit 75"/>
          <p:cNvCxnSpPr>
            <a:stCxn id="74" idx="3"/>
            <a:endCxn id="75" idx="1"/>
          </p:cNvCxnSpPr>
          <p:nvPr/>
        </p:nvCxnSpPr>
        <p:spPr>
          <a:xfrm>
            <a:off x="2011472" y="2073926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7" name="Rectangle 76"/>
          <p:cNvSpPr/>
          <p:nvPr/>
        </p:nvSpPr>
        <p:spPr>
          <a:xfrm>
            <a:off x="4132132" y="1785926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72198" y="2357430"/>
            <a:ext cx="1071570" cy="1428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60232" y="2714620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346182" y="2714620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5" name="Connecteur droit 84"/>
          <p:cNvCxnSpPr/>
          <p:nvPr/>
        </p:nvCxnSpPr>
        <p:spPr>
          <a:xfrm>
            <a:off x="3774942" y="2071678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6" name="Connecteur droit 85"/>
          <p:cNvCxnSpPr/>
          <p:nvPr/>
        </p:nvCxnSpPr>
        <p:spPr>
          <a:xfrm>
            <a:off x="1988992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7" name="Connecteur droit 86"/>
          <p:cNvCxnSpPr/>
          <p:nvPr/>
        </p:nvCxnSpPr>
        <p:spPr>
          <a:xfrm rot="5400000">
            <a:off x="1161041" y="2602637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8" name="Connecteur droit 87"/>
          <p:cNvCxnSpPr/>
          <p:nvPr/>
        </p:nvCxnSpPr>
        <p:spPr>
          <a:xfrm>
            <a:off x="1274612" y="2500306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9" name="Connecteur droit 88"/>
          <p:cNvCxnSpPr>
            <a:endCxn id="77" idx="2"/>
          </p:cNvCxnSpPr>
          <p:nvPr/>
        </p:nvCxnSpPr>
        <p:spPr>
          <a:xfrm rot="5400000" flipH="1" flipV="1">
            <a:off x="4780132" y="2428306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0" name="Connecteur droit 89"/>
          <p:cNvCxnSpPr/>
          <p:nvPr/>
        </p:nvCxnSpPr>
        <p:spPr>
          <a:xfrm>
            <a:off x="5143504" y="3000372"/>
            <a:ext cx="928694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1" name="Connecteur droit 90"/>
          <p:cNvCxnSpPr>
            <a:endCxn id="74" idx="1"/>
          </p:cNvCxnSpPr>
          <p:nvPr/>
        </p:nvCxnSpPr>
        <p:spPr>
          <a:xfrm>
            <a:off x="-214346" y="2071678"/>
            <a:ext cx="785818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92" name="Flèche vers le bas 91"/>
          <p:cNvSpPr/>
          <p:nvPr/>
        </p:nvSpPr>
        <p:spPr>
          <a:xfrm>
            <a:off x="6500826" y="1428736"/>
            <a:ext cx="285752" cy="9286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Flèche vers le bas 92"/>
          <p:cNvSpPr/>
          <p:nvPr/>
        </p:nvSpPr>
        <p:spPr>
          <a:xfrm>
            <a:off x="6500826" y="3786190"/>
            <a:ext cx="285752" cy="78581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/>
          <p:cNvSpPr/>
          <p:nvPr/>
        </p:nvSpPr>
        <p:spPr>
          <a:xfrm>
            <a:off x="6786578" y="4214818"/>
            <a:ext cx="1398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capsulés</a:t>
            </a:r>
            <a:endParaRPr lang="fr-FR" sz="1400" b="1" dirty="0"/>
          </a:p>
        </p:txBody>
      </p:sp>
      <p:cxnSp>
        <p:nvCxnSpPr>
          <p:cNvPr id="95" name="Connecteur droit avec flèche 94"/>
          <p:cNvCxnSpPr/>
          <p:nvPr/>
        </p:nvCxnSpPr>
        <p:spPr>
          <a:xfrm rot="5400000" flipH="1" flipV="1">
            <a:off x="5639186" y="1790310"/>
            <a:ext cx="115177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7" name="Connecteur droit avec flèche 96"/>
          <p:cNvCxnSpPr/>
          <p:nvPr/>
        </p:nvCxnSpPr>
        <p:spPr>
          <a:xfrm rot="5400000" flipH="1" flipV="1">
            <a:off x="2465373" y="3392487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8" name="Connecteur droit avec flèche 97"/>
          <p:cNvCxnSpPr/>
          <p:nvPr/>
        </p:nvCxnSpPr>
        <p:spPr>
          <a:xfrm rot="10800000">
            <a:off x="285720" y="3500438"/>
            <a:ext cx="228601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9" name="Connecteur droit avec flèche 98"/>
          <p:cNvCxnSpPr/>
          <p:nvPr/>
        </p:nvCxnSpPr>
        <p:spPr>
          <a:xfrm rot="5400000">
            <a:off x="2713818" y="1285860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0" name="Rectangle 99"/>
          <p:cNvSpPr/>
          <p:nvPr/>
        </p:nvSpPr>
        <p:spPr>
          <a:xfrm>
            <a:off x="6786578" y="1214422"/>
            <a:ext cx="172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non capsulés</a:t>
            </a:r>
            <a:endParaRPr lang="fr-FR" sz="1400" b="1" dirty="0"/>
          </a:p>
        </p:txBody>
      </p:sp>
      <p:sp>
        <p:nvSpPr>
          <p:cNvPr id="101" name="Rectangle 100"/>
          <p:cNvSpPr/>
          <p:nvPr/>
        </p:nvSpPr>
        <p:spPr>
          <a:xfrm>
            <a:off x="4143372" y="2714620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2" name="Connecteur droit 101"/>
          <p:cNvCxnSpPr/>
          <p:nvPr/>
        </p:nvCxnSpPr>
        <p:spPr>
          <a:xfrm>
            <a:off x="3786182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3" name="Connecteur droit avec flèche 102"/>
          <p:cNvCxnSpPr/>
          <p:nvPr/>
        </p:nvCxnSpPr>
        <p:spPr>
          <a:xfrm rot="5400000" flipH="1" flipV="1">
            <a:off x="2501091" y="3428207"/>
            <a:ext cx="285752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4" name="Connecteur droit avec flèche 103"/>
          <p:cNvCxnSpPr/>
          <p:nvPr/>
        </p:nvCxnSpPr>
        <p:spPr>
          <a:xfrm rot="10800000">
            <a:off x="214282" y="3571876"/>
            <a:ext cx="242889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 rot="5400000" flipH="1" flipV="1">
            <a:off x="4108446" y="3463926"/>
            <a:ext cx="357190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6" name="Connecteur droit avec flèche 105"/>
          <p:cNvCxnSpPr/>
          <p:nvPr/>
        </p:nvCxnSpPr>
        <p:spPr>
          <a:xfrm rot="5400000" flipH="1" flipV="1">
            <a:off x="4144165" y="3499645"/>
            <a:ext cx="428628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Connecteur droit avec flèche 106"/>
          <p:cNvCxnSpPr/>
          <p:nvPr/>
        </p:nvCxnSpPr>
        <p:spPr>
          <a:xfrm rot="10800000">
            <a:off x="142844" y="3643314"/>
            <a:ext cx="41434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8" name="Connecteur droit avec flèche 107"/>
          <p:cNvCxnSpPr/>
          <p:nvPr/>
        </p:nvCxnSpPr>
        <p:spPr>
          <a:xfrm rot="10800000">
            <a:off x="71438" y="3714752"/>
            <a:ext cx="428624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9" name="Connecteur droit avec flèche 108"/>
          <p:cNvCxnSpPr/>
          <p:nvPr/>
        </p:nvCxnSpPr>
        <p:spPr>
          <a:xfrm rot="10800000">
            <a:off x="357158" y="3429000"/>
            <a:ext cx="214314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0" name="Connecteur droit avec flèche 109"/>
          <p:cNvCxnSpPr/>
          <p:nvPr/>
        </p:nvCxnSpPr>
        <p:spPr>
          <a:xfrm rot="5400000" flipH="1" flipV="1">
            <a:off x="2429655" y="3356769"/>
            <a:ext cx="142876" cy="1587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-36473"/>
              <a:gd name="adj2" fmla="val -148976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/>
          <p:cNvSpPr/>
          <p:nvPr/>
        </p:nvSpPr>
        <p:spPr>
          <a:xfrm>
            <a:off x="500034" y="1714488"/>
            <a:ext cx="1571636" cy="7143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73" name="Rectangle à coins arrondis 72"/>
          <p:cNvSpPr/>
          <p:nvPr/>
        </p:nvSpPr>
        <p:spPr>
          <a:xfrm>
            <a:off x="428596" y="1571612"/>
            <a:ext cx="7358114" cy="2571768"/>
          </a:xfrm>
          <a:prstGeom prst="roundRect">
            <a:avLst>
              <a:gd name="adj" fmla="val 8149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4">
                <a:lumMod val="75000"/>
              </a:scheme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</a:t>
            </a: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d’énergie </a:t>
            </a:r>
            <a:r>
              <a:rPr kumimoji="0" lang="fr-FR" sz="14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 TRANSFERT</a:t>
            </a:r>
            <a:r>
              <a:rPr kumimoji="0" lang="fr-FR" sz="1400" b="1" i="1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BOCAUX</a:t>
            </a:r>
            <a:endParaRPr kumimoji="0" lang="fr-FR" sz="14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71472" y="1785926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346182" y="1785926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76" name="Connecteur droit 75"/>
          <p:cNvCxnSpPr>
            <a:stCxn id="74" idx="3"/>
            <a:endCxn id="75" idx="1"/>
          </p:cNvCxnSpPr>
          <p:nvPr/>
        </p:nvCxnSpPr>
        <p:spPr>
          <a:xfrm>
            <a:off x="2011472" y="2073926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7" name="Rectangle 76"/>
          <p:cNvSpPr/>
          <p:nvPr/>
        </p:nvSpPr>
        <p:spPr>
          <a:xfrm>
            <a:off x="4132132" y="1785926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72198" y="2357430"/>
            <a:ext cx="1071570" cy="1428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60232" y="2714620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346182" y="2714620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5" name="Connecteur droit 84"/>
          <p:cNvCxnSpPr/>
          <p:nvPr/>
        </p:nvCxnSpPr>
        <p:spPr>
          <a:xfrm>
            <a:off x="3774942" y="2071678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6" name="Connecteur droit 85"/>
          <p:cNvCxnSpPr/>
          <p:nvPr/>
        </p:nvCxnSpPr>
        <p:spPr>
          <a:xfrm>
            <a:off x="1988992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7" name="Connecteur droit 86"/>
          <p:cNvCxnSpPr/>
          <p:nvPr/>
        </p:nvCxnSpPr>
        <p:spPr>
          <a:xfrm rot="5400000">
            <a:off x="1161041" y="2602637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8" name="Connecteur droit 87"/>
          <p:cNvCxnSpPr/>
          <p:nvPr/>
        </p:nvCxnSpPr>
        <p:spPr>
          <a:xfrm>
            <a:off x="1274612" y="2500306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9" name="Connecteur droit 88"/>
          <p:cNvCxnSpPr>
            <a:endCxn id="77" idx="2"/>
          </p:cNvCxnSpPr>
          <p:nvPr/>
        </p:nvCxnSpPr>
        <p:spPr>
          <a:xfrm rot="5400000" flipH="1" flipV="1">
            <a:off x="4780132" y="2428306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0" name="Connecteur droit 89"/>
          <p:cNvCxnSpPr/>
          <p:nvPr/>
        </p:nvCxnSpPr>
        <p:spPr>
          <a:xfrm>
            <a:off x="5143504" y="3000372"/>
            <a:ext cx="928694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1" name="Connecteur droit 90"/>
          <p:cNvCxnSpPr>
            <a:endCxn id="74" idx="1"/>
          </p:cNvCxnSpPr>
          <p:nvPr/>
        </p:nvCxnSpPr>
        <p:spPr>
          <a:xfrm>
            <a:off x="-214346" y="2071678"/>
            <a:ext cx="785818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92" name="Flèche vers le bas 91"/>
          <p:cNvSpPr/>
          <p:nvPr/>
        </p:nvSpPr>
        <p:spPr>
          <a:xfrm>
            <a:off x="6500826" y="1428736"/>
            <a:ext cx="285752" cy="9286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Flèche vers le bas 92"/>
          <p:cNvSpPr/>
          <p:nvPr/>
        </p:nvSpPr>
        <p:spPr>
          <a:xfrm>
            <a:off x="6500826" y="3786190"/>
            <a:ext cx="285752" cy="78581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/>
          <p:cNvSpPr/>
          <p:nvPr/>
        </p:nvSpPr>
        <p:spPr>
          <a:xfrm>
            <a:off x="6786578" y="4214818"/>
            <a:ext cx="1398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capsulés</a:t>
            </a:r>
            <a:endParaRPr lang="fr-FR" sz="1400" b="1" dirty="0"/>
          </a:p>
        </p:txBody>
      </p:sp>
      <p:cxnSp>
        <p:nvCxnSpPr>
          <p:cNvPr id="95" name="Connecteur droit avec flèche 94"/>
          <p:cNvCxnSpPr/>
          <p:nvPr/>
        </p:nvCxnSpPr>
        <p:spPr>
          <a:xfrm rot="5400000" flipH="1" flipV="1">
            <a:off x="5639186" y="1790310"/>
            <a:ext cx="115177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7" name="Connecteur droit avec flèche 96"/>
          <p:cNvCxnSpPr/>
          <p:nvPr/>
        </p:nvCxnSpPr>
        <p:spPr>
          <a:xfrm rot="5400000" flipH="1" flipV="1">
            <a:off x="2465373" y="3392487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8" name="Connecteur droit avec flèche 97"/>
          <p:cNvCxnSpPr/>
          <p:nvPr/>
        </p:nvCxnSpPr>
        <p:spPr>
          <a:xfrm rot="10800000">
            <a:off x="285720" y="3500438"/>
            <a:ext cx="228601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9" name="Connecteur droit avec flèche 98"/>
          <p:cNvCxnSpPr/>
          <p:nvPr/>
        </p:nvCxnSpPr>
        <p:spPr>
          <a:xfrm rot="5400000">
            <a:off x="2713818" y="1285860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0" name="Rectangle 99"/>
          <p:cNvSpPr/>
          <p:nvPr/>
        </p:nvSpPr>
        <p:spPr>
          <a:xfrm>
            <a:off x="6786578" y="1214422"/>
            <a:ext cx="172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non capsulés</a:t>
            </a:r>
            <a:endParaRPr lang="fr-FR" sz="1400" b="1" dirty="0"/>
          </a:p>
        </p:txBody>
      </p:sp>
      <p:sp>
        <p:nvSpPr>
          <p:cNvPr id="101" name="Rectangle 100"/>
          <p:cNvSpPr/>
          <p:nvPr/>
        </p:nvSpPr>
        <p:spPr>
          <a:xfrm>
            <a:off x="4143372" y="2714620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2" name="Connecteur droit 101"/>
          <p:cNvCxnSpPr/>
          <p:nvPr/>
        </p:nvCxnSpPr>
        <p:spPr>
          <a:xfrm>
            <a:off x="3786182" y="300037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3" name="Connecteur droit avec flèche 102"/>
          <p:cNvCxnSpPr/>
          <p:nvPr/>
        </p:nvCxnSpPr>
        <p:spPr>
          <a:xfrm rot="5400000" flipH="1" flipV="1">
            <a:off x="2501091" y="3428207"/>
            <a:ext cx="285752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4" name="Connecteur droit avec flèche 103"/>
          <p:cNvCxnSpPr/>
          <p:nvPr/>
        </p:nvCxnSpPr>
        <p:spPr>
          <a:xfrm rot="10800000">
            <a:off x="214282" y="3571876"/>
            <a:ext cx="242889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 rot="5400000" flipH="1" flipV="1">
            <a:off x="4108446" y="3463926"/>
            <a:ext cx="357190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6" name="Connecteur droit avec flèche 105"/>
          <p:cNvCxnSpPr/>
          <p:nvPr/>
        </p:nvCxnSpPr>
        <p:spPr>
          <a:xfrm rot="5400000" flipH="1" flipV="1">
            <a:off x="4144165" y="3499645"/>
            <a:ext cx="428628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Connecteur droit avec flèche 106"/>
          <p:cNvCxnSpPr/>
          <p:nvPr/>
        </p:nvCxnSpPr>
        <p:spPr>
          <a:xfrm rot="10800000">
            <a:off x="142844" y="3643314"/>
            <a:ext cx="41434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8" name="Connecteur droit avec flèche 107"/>
          <p:cNvCxnSpPr/>
          <p:nvPr/>
        </p:nvCxnSpPr>
        <p:spPr>
          <a:xfrm rot="10800000">
            <a:off x="71438" y="3714752"/>
            <a:ext cx="428624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9" name="Connecteur droit avec flèche 108"/>
          <p:cNvCxnSpPr/>
          <p:nvPr/>
        </p:nvCxnSpPr>
        <p:spPr>
          <a:xfrm rot="10800000">
            <a:off x="357158" y="3429000"/>
            <a:ext cx="214314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0" name="Connecteur droit avec flèche 109"/>
          <p:cNvCxnSpPr/>
          <p:nvPr/>
        </p:nvCxnSpPr>
        <p:spPr>
          <a:xfrm rot="5400000" flipH="1" flipV="1">
            <a:off x="2429655" y="3356769"/>
            <a:ext cx="142876" cy="1587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-19807"/>
              <a:gd name="adj2" fmla="val -151112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/>
          <p:cNvSpPr/>
          <p:nvPr/>
        </p:nvSpPr>
        <p:spPr>
          <a:xfrm>
            <a:off x="2285984" y="1714488"/>
            <a:ext cx="1571636" cy="7143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330</TotalTime>
  <Words>1647</Words>
  <Application>Microsoft Office PowerPoint</Application>
  <PresentationFormat>Affichage à l'écran (4:3)</PresentationFormat>
  <Paragraphs>481</Paragraphs>
  <Slides>34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Origine</vt:lpstr>
      <vt:lpstr>Cycle de TP 2 Expérimenter et analyser le fonctionnement des composants remplissant la fonction acquérir des systèmes pluritechniques </vt:lpstr>
      <vt:lpstr>Présentation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Description structurelle du système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Fonctionnement des capteurs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TP 2 Expérimenter et analyser le fonctionnement des composants remplissant la fonction acquérir des systèmes pluritechniques. </dc:title>
  <dc:creator>XP</dc:creator>
  <cp:lastModifiedBy>XP</cp:lastModifiedBy>
  <cp:revision>63</cp:revision>
  <dcterms:created xsi:type="dcterms:W3CDTF">2014-09-30T07:33:25Z</dcterms:created>
  <dcterms:modified xsi:type="dcterms:W3CDTF">2014-09-30T13:20:05Z</dcterms:modified>
</cp:coreProperties>
</file>