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277" r:id="rId21"/>
    <p:sldId id="305" r:id="rId22"/>
    <p:sldId id="278" r:id="rId23"/>
    <p:sldId id="281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30/09/2014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Cycle de TP 2</a:t>
            </a:r>
            <a:br>
              <a:rPr lang="fr-FR" dirty="0" smtClean="0"/>
            </a:br>
            <a:r>
              <a:rPr lang="fr-FR" dirty="0" smtClean="0"/>
              <a:t>Expérimenter et analyser le fonctionnement des composants remplissant la fonction acquérir des systèmes </a:t>
            </a:r>
            <a:r>
              <a:rPr lang="fr-FR" smtClean="0"/>
              <a:t>pluritechniques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Pompe </a:t>
            </a:r>
            <a:r>
              <a:rPr lang="fr-FR" dirty="0" err="1" smtClean="0"/>
              <a:t>Doshydro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4714884"/>
            <a:ext cx="3316847" cy="2374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14282" y="200024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Cahier des charges</a:t>
            </a:r>
            <a:endParaRPr lang="fr-FR" i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3143240" y="200024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Système réel</a:t>
            </a:r>
            <a:endParaRPr lang="fr-FR" i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6215074" y="2000240"/>
            <a:ext cx="292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Système modélisé</a:t>
            </a:r>
            <a:endParaRPr lang="fr-FR" i="1" dirty="0"/>
          </a:p>
        </p:txBody>
      </p:sp>
      <p:pic>
        <p:nvPicPr>
          <p:cNvPr id="16" name="Image 1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0" y="285728"/>
            <a:ext cx="1542331" cy="163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3702" y="142852"/>
            <a:ext cx="2174964" cy="1747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2844" y="357166"/>
            <a:ext cx="2842203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785786" y="1428736"/>
            <a:ext cx="6715172" cy="2571768"/>
          </a:xfrm>
          <a:prstGeom prst="roundRect">
            <a:avLst>
              <a:gd name="adj" fmla="val 8149"/>
            </a:avLst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28662" y="1643050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03372" y="1643050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4" name="Connecteur droit 43"/>
          <p:cNvCxnSpPr>
            <a:stCxn id="42" idx="3"/>
            <a:endCxn id="43" idx="1"/>
          </p:cNvCxnSpPr>
          <p:nvPr/>
        </p:nvCxnSpPr>
        <p:spPr>
          <a:xfrm>
            <a:off x="2368662" y="193105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5" name="Rectangle 44"/>
          <p:cNvSpPr/>
          <p:nvPr/>
        </p:nvSpPr>
        <p:spPr>
          <a:xfrm>
            <a:off x="4489322" y="1643050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15074" y="2143116"/>
            <a:ext cx="1071570" cy="1428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17422" y="2571744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52" name="Connecteur droit 51"/>
          <p:cNvCxnSpPr/>
          <p:nvPr/>
        </p:nvCxnSpPr>
        <p:spPr>
          <a:xfrm>
            <a:off x="4132132" y="192880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46" idx="1"/>
          </p:cNvCxnSpPr>
          <p:nvPr/>
        </p:nvCxnSpPr>
        <p:spPr>
          <a:xfrm>
            <a:off x="4071934" y="2857496"/>
            <a:ext cx="214314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4" name="Connecteur droit 53"/>
          <p:cNvCxnSpPr/>
          <p:nvPr/>
        </p:nvCxnSpPr>
        <p:spPr>
          <a:xfrm rot="5400000">
            <a:off x="1518231" y="2459761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5" name="Connecteur droit 54"/>
          <p:cNvCxnSpPr/>
          <p:nvPr/>
        </p:nvCxnSpPr>
        <p:spPr>
          <a:xfrm>
            <a:off x="1631802" y="2357430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6" name="Connecteur droit 55"/>
          <p:cNvCxnSpPr>
            <a:endCxn id="45" idx="2"/>
          </p:cNvCxnSpPr>
          <p:nvPr/>
        </p:nvCxnSpPr>
        <p:spPr>
          <a:xfrm rot="5400000" flipH="1" flipV="1">
            <a:off x="5137322" y="2285430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56"/>
          <p:cNvCxnSpPr>
            <a:endCxn id="42" idx="1"/>
          </p:cNvCxnSpPr>
          <p:nvPr/>
        </p:nvCxnSpPr>
        <p:spPr>
          <a:xfrm>
            <a:off x="571472" y="1928802"/>
            <a:ext cx="357190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8" name="Flèche vers le bas 57"/>
          <p:cNvSpPr/>
          <p:nvPr/>
        </p:nvSpPr>
        <p:spPr>
          <a:xfrm>
            <a:off x="6572264" y="1357298"/>
            <a:ext cx="285752" cy="78581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6643702" y="1071546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Fluide à l’arrêt</a:t>
            </a:r>
            <a:endParaRPr lang="fr-FR" sz="1400" b="1" dirty="0"/>
          </a:p>
        </p:txBody>
      </p:sp>
      <p:sp>
        <p:nvSpPr>
          <p:cNvPr id="60" name="Flèche vers le bas 59"/>
          <p:cNvSpPr/>
          <p:nvPr/>
        </p:nvSpPr>
        <p:spPr>
          <a:xfrm>
            <a:off x="6643702" y="3571876"/>
            <a:ext cx="285752" cy="78581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7000892" y="4071942"/>
            <a:ext cx="18117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Fluide en mouvement</a:t>
            </a:r>
            <a:endParaRPr lang="fr-FR" sz="1400" b="1" dirty="0"/>
          </a:p>
        </p:txBody>
      </p:sp>
      <p:cxnSp>
        <p:nvCxnSpPr>
          <p:cNvPr id="62" name="Connecteur droit 61"/>
          <p:cNvCxnSpPr/>
          <p:nvPr/>
        </p:nvCxnSpPr>
        <p:spPr>
          <a:xfrm rot="5400000">
            <a:off x="428596" y="1785926"/>
            <a:ext cx="285752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3" name="Connecteur droit avec flèche 62"/>
          <p:cNvCxnSpPr/>
          <p:nvPr/>
        </p:nvCxnSpPr>
        <p:spPr>
          <a:xfrm rot="5400000" flipH="1" flipV="1">
            <a:off x="5894397" y="1250141"/>
            <a:ext cx="356396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 rot="5400000" flipH="1" flipV="1">
            <a:off x="3394066" y="3249611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 rot="10800000">
            <a:off x="642910" y="3357562"/>
            <a:ext cx="285751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7" name="Connecteur droit 66"/>
          <p:cNvCxnSpPr>
            <a:endCxn id="68" idx="1"/>
          </p:cNvCxnSpPr>
          <p:nvPr/>
        </p:nvCxnSpPr>
        <p:spPr>
          <a:xfrm>
            <a:off x="2357422" y="2857496"/>
            <a:ext cx="488826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2846248" y="2571744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2643174" y="2714620"/>
            <a:ext cx="20307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1560"/>
              <a:gd name="adj2" fmla="val -157948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Rectangle 218"/>
          <p:cNvSpPr/>
          <p:nvPr/>
        </p:nvSpPr>
        <p:spPr>
          <a:xfrm>
            <a:off x="4357686" y="1571612"/>
            <a:ext cx="1643074" cy="7143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0" name="Connecteur droit avec flèche 69"/>
          <p:cNvCxnSpPr/>
          <p:nvPr/>
        </p:nvCxnSpPr>
        <p:spPr>
          <a:xfrm rot="5400000">
            <a:off x="1828051" y="1529479"/>
            <a:ext cx="20307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785786" y="1428736"/>
            <a:ext cx="6715172" cy="2571768"/>
          </a:xfrm>
          <a:prstGeom prst="roundRect">
            <a:avLst>
              <a:gd name="adj" fmla="val 8149"/>
            </a:avLst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28662" y="1643050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03372" y="1643050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4" name="Connecteur droit 43"/>
          <p:cNvCxnSpPr>
            <a:stCxn id="42" idx="3"/>
            <a:endCxn id="43" idx="1"/>
          </p:cNvCxnSpPr>
          <p:nvPr/>
        </p:nvCxnSpPr>
        <p:spPr>
          <a:xfrm>
            <a:off x="2368662" y="193105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5" name="Rectangle 44"/>
          <p:cNvSpPr/>
          <p:nvPr/>
        </p:nvSpPr>
        <p:spPr>
          <a:xfrm>
            <a:off x="4489322" y="1643050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15074" y="2143116"/>
            <a:ext cx="1071570" cy="1428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17422" y="2571744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52" name="Connecteur droit 51"/>
          <p:cNvCxnSpPr/>
          <p:nvPr/>
        </p:nvCxnSpPr>
        <p:spPr>
          <a:xfrm>
            <a:off x="4132132" y="192880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46" idx="1"/>
          </p:cNvCxnSpPr>
          <p:nvPr/>
        </p:nvCxnSpPr>
        <p:spPr>
          <a:xfrm>
            <a:off x="4071934" y="2857496"/>
            <a:ext cx="214314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4" name="Connecteur droit 53"/>
          <p:cNvCxnSpPr/>
          <p:nvPr/>
        </p:nvCxnSpPr>
        <p:spPr>
          <a:xfrm rot="5400000">
            <a:off x="1518231" y="2459761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5" name="Connecteur droit 54"/>
          <p:cNvCxnSpPr/>
          <p:nvPr/>
        </p:nvCxnSpPr>
        <p:spPr>
          <a:xfrm>
            <a:off x="1631802" y="2357430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6" name="Connecteur droit 55"/>
          <p:cNvCxnSpPr>
            <a:endCxn id="45" idx="2"/>
          </p:cNvCxnSpPr>
          <p:nvPr/>
        </p:nvCxnSpPr>
        <p:spPr>
          <a:xfrm rot="5400000" flipH="1" flipV="1">
            <a:off x="5137322" y="2285430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56"/>
          <p:cNvCxnSpPr>
            <a:endCxn id="42" idx="1"/>
          </p:cNvCxnSpPr>
          <p:nvPr/>
        </p:nvCxnSpPr>
        <p:spPr>
          <a:xfrm>
            <a:off x="571472" y="1928802"/>
            <a:ext cx="357190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8" name="Flèche vers le bas 57"/>
          <p:cNvSpPr/>
          <p:nvPr/>
        </p:nvSpPr>
        <p:spPr>
          <a:xfrm>
            <a:off x="6572264" y="1357298"/>
            <a:ext cx="285752" cy="78581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6643702" y="1071546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Fluide à l’arrêt</a:t>
            </a:r>
            <a:endParaRPr lang="fr-FR" sz="1400" b="1" dirty="0"/>
          </a:p>
        </p:txBody>
      </p:sp>
      <p:sp>
        <p:nvSpPr>
          <p:cNvPr id="60" name="Flèche vers le bas 59"/>
          <p:cNvSpPr/>
          <p:nvPr/>
        </p:nvSpPr>
        <p:spPr>
          <a:xfrm>
            <a:off x="6643702" y="3571876"/>
            <a:ext cx="285752" cy="78581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7000892" y="4071942"/>
            <a:ext cx="18117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Fluide en mouvement</a:t>
            </a:r>
            <a:endParaRPr lang="fr-FR" sz="1400" b="1" dirty="0"/>
          </a:p>
        </p:txBody>
      </p:sp>
      <p:cxnSp>
        <p:nvCxnSpPr>
          <p:cNvPr id="62" name="Connecteur droit 61"/>
          <p:cNvCxnSpPr/>
          <p:nvPr/>
        </p:nvCxnSpPr>
        <p:spPr>
          <a:xfrm rot="5400000">
            <a:off x="428596" y="1785926"/>
            <a:ext cx="285752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3" name="Connecteur droit avec flèche 62"/>
          <p:cNvCxnSpPr/>
          <p:nvPr/>
        </p:nvCxnSpPr>
        <p:spPr>
          <a:xfrm rot="5400000" flipH="1" flipV="1">
            <a:off x="5894397" y="1250141"/>
            <a:ext cx="356396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 rot="5400000" flipH="1" flipV="1">
            <a:off x="3394066" y="3249611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 rot="10800000">
            <a:off x="642910" y="3357562"/>
            <a:ext cx="285751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7" name="Connecteur droit 66"/>
          <p:cNvCxnSpPr>
            <a:endCxn id="68" idx="1"/>
          </p:cNvCxnSpPr>
          <p:nvPr/>
        </p:nvCxnSpPr>
        <p:spPr>
          <a:xfrm>
            <a:off x="2357422" y="2857496"/>
            <a:ext cx="488826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2846248" y="2571744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2643174" y="2714620"/>
            <a:ext cx="20307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-33203"/>
              <a:gd name="adj2" fmla="val -111380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Rectangle 218"/>
          <p:cNvSpPr/>
          <p:nvPr/>
        </p:nvSpPr>
        <p:spPr>
          <a:xfrm>
            <a:off x="857224" y="2500306"/>
            <a:ext cx="1571636" cy="7143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0" name="Connecteur droit avec flèche 69"/>
          <p:cNvCxnSpPr/>
          <p:nvPr/>
        </p:nvCxnSpPr>
        <p:spPr>
          <a:xfrm rot="5400000">
            <a:off x="1828051" y="1529479"/>
            <a:ext cx="20307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785786" y="1428736"/>
            <a:ext cx="6715172" cy="2571768"/>
          </a:xfrm>
          <a:prstGeom prst="roundRect">
            <a:avLst>
              <a:gd name="adj" fmla="val 8149"/>
            </a:avLst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28662" y="1643050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03372" y="1643050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4" name="Connecteur droit 43"/>
          <p:cNvCxnSpPr>
            <a:stCxn id="42" idx="3"/>
            <a:endCxn id="43" idx="1"/>
          </p:cNvCxnSpPr>
          <p:nvPr/>
        </p:nvCxnSpPr>
        <p:spPr>
          <a:xfrm>
            <a:off x="2368662" y="193105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5" name="Rectangle 44"/>
          <p:cNvSpPr/>
          <p:nvPr/>
        </p:nvSpPr>
        <p:spPr>
          <a:xfrm>
            <a:off x="4489322" y="1643050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15074" y="2143116"/>
            <a:ext cx="1071570" cy="1428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17422" y="2571744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52" name="Connecteur droit 51"/>
          <p:cNvCxnSpPr/>
          <p:nvPr/>
        </p:nvCxnSpPr>
        <p:spPr>
          <a:xfrm>
            <a:off x="4132132" y="192880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46" idx="1"/>
          </p:cNvCxnSpPr>
          <p:nvPr/>
        </p:nvCxnSpPr>
        <p:spPr>
          <a:xfrm>
            <a:off x="4071934" y="2857496"/>
            <a:ext cx="214314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4" name="Connecteur droit 53"/>
          <p:cNvCxnSpPr/>
          <p:nvPr/>
        </p:nvCxnSpPr>
        <p:spPr>
          <a:xfrm rot="5400000">
            <a:off x="1518231" y="2459761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5" name="Connecteur droit 54"/>
          <p:cNvCxnSpPr/>
          <p:nvPr/>
        </p:nvCxnSpPr>
        <p:spPr>
          <a:xfrm>
            <a:off x="1631802" y="2357430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6" name="Connecteur droit 55"/>
          <p:cNvCxnSpPr>
            <a:endCxn id="45" idx="2"/>
          </p:cNvCxnSpPr>
          <p:nvPr/>
        </p:nvCxnSpPr>
        <p:spPr>
          <a:xfrm rot="5400000" flipH="1" flipV="1">
            <a:off x="5137322" y="2285430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56"/>
          <p:cNvCxnSpPr>
            <a:endCxn id="42" idx="1"/>
          </p:cNvCxnSpPr>
          <p:nvPr/>
        </p:nvCxnSpPr>
        <p:spPr>
          <a:xfrm>
            <a:off x="571472" y="1928802"/>
            <a:ext cx="357190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8" name="Flèche vers le bas 57"/>
          <p:cNvSpPr/>
          <p:nvPr/>
        </p:nvSpPr>
        <p:spPr>
          <a:xfrm>
            <a:off x="6572264" y="1357298"/>
            <a:ext cx="285752" cy="78581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6643702" y="1071546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Fluide à l’arrêt</a:t>
            </a:r>
            <a:endParaRPr lang="fr-FR" sz="1400" b="1" dirty="0"/>
          </a:p>
        </p:txBody>
      </p:sp>
      <p:sp>
        <p:nvSpPr>
          <p:cNvPr id="60" name="Flèche vers le bas 59"/>
          <p:cNvSpPr/>
          <p:nvPr/>
        </p:nvSpPr>
        <p:spPr>
          <a:xfrm>
            <a:off x="6643702" y="3571876"/>
            <a:ext cx="285752" cy="78581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7000892" y="4071942"/>
            <a:ext cx="18117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Fluide en mouvement</a:t>
            </a:r>
            <a:endParaRPr lang="fr-FR" sz="1400" b="1" dirty="0"/>
          </a:p>
        </p:txBody>
      </p:sp>
      <p:cxnSp>
        <p:nvCxnSpPr>
          <p:cNvPr id="62" name="Connecteur droit 61"/>
          <p:cNvCxnSpPr/>
          <p:nvPr/>
        </p:nvCxnSpPr>
        <p:spPr>
          <a:xfrm rot="5400000">
            <a:off x="428596" y="1785926"/>
            <a:ext cx="285752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3" name="Connecteur droit avec flèche 62"/>
          <p:cNvCxnSpPr/>
          <p:nvPr/>
        </p:nvCxnSpPr>
        <p:spPr>
          <a:xfrm rot="5400000" flipH="1" flipV="1">
            <a:off x="5894397" y="1250141"/>
            <a:ext cx="356396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 rot="5400000" flipH="1" flipV="1">
            <a:off x="3394066" y="3249611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 rot="10800000">
            <a:off x="642910" y="3357562"/>
            <a:ext cx="285751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7" name="Connecteur droit 66"/>
          <p:cNvCxnSpPr>
            <a:endCxn id="68" idx="1"/>
          </p:cNvCxnSpPr>
          <p:nvPr/>
        </p:nvCxnSpPr>
        <p:spPr>
          <a:xfrm>
            <a:off x="2357422" y="2857496"/>
            <a:ext cx="488826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2846248" y="2571744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2643174" y="2714620"/>
            <a:ext cx="20307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-17560"/>
              <a:gd name="adj2" fmla="val -110526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Rectangle 218"/>
          <p:cNvSpPr/>
          <p:nvPr/>
        </p:nvSpPr>
        <p:spPr>
          <a:xfrm>
            <a:off x="2786050" y="2500306"/>
            <a:ext cx="1571636" cy="7143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0" name="Connecteur droit avec flèche 69"/>
          <p:cNvCxnSpPr/>
          <p:nvPr/>
        </p:nvCxnSpPr>
        <p:spPr>
          <a:xfrm rot="5400000">
            <a:off x="1828051" y="1529479"/>
            <a:ext cx="20307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785786" y="1428736"/>
            <a:ext cx="6715172" cy="2571768"/>
          </a:xfrm>
          <a:prstGeom prst="roundRect">
            <a:avLst>
              <a:gd name="adj" fmla="val 8149"/>
            </a:avLst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28662" y="1643050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03372" y="1643050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4" name="Connecteur droit 43"/>
          <p:cNvCxnSpPr>
            <a:stCxn id="42" idx="3"/>
            <a:endCxn id="43" idx="1"/>
          </p:cNvCxnSpPr>
          <p:nvPr/>
        </p:nvCxnSpPr>
        <p:spPr>
          <a:xfrm>
            <a:off x="2368662" y="193105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5" name="Rectangle 44"/>
          <p:cNvSpPr/>
          <p:nvPr/>
        </p:nvSpPr>
        <p:spPr>
          <a:xfrm>
            <a:off x="4489322" y="1643050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15074" y="2143116"/>
            <a:ext cx="1071570" cy="1428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17422" y="2571744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52" name="Connecteur droit 51"/>
          <p:cNvCxnSpPr/>
          <p:nvPr/>
        </p:nvCxnSpPr>
        <p:spPr>
          <a:xfrm>
            <a:off x="4132132" y="192880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46" idx="1"/>
          </p:cNvCxnSpPr>
          <p:nvPr/>
        </p:nvCxnSpPr>
        <p:spPr>
          <a:xfrm>
            <a:off x="4071934" y="2857496"/>
            <a:ext cx="214314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4" name="Connecteur droit 53"/>
          <p:cNvCxnSpPr/>
          <p:nvPr/>
        </p:nvCxnSpPr>
        <p:spPr>
          <a:xfrm rot="5400000">
            <a:off x="1518231" y="2459761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5" name="Connecteur droit 54"/>
          <p:cNvCxnSpPr/>
          <p:nvPr/>
        </p:nvCxnSpPr>
        <p:spPr>
          <a:xfrm>
            <a:off x="1631802" y="2357430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6" name="Connecteur droit 55"/>
          <p:cNvCxnSpPr>
            <a:endCxn id="45" idx="2"/>
          </p:cNvCxnSpPr>
          <p:nvPr/>
        </p:nvCxnSpPr>
        <p:spPr>
          <a:xfrm rot="5400000" flipH="1" flipV="1">
            <a:off x="5137322" y="2285430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56"/>
          <p:cNvCxnSpPr>
            <a:endCxn id="42" idx="1"/>
          </p:cNvCxnSpPr>
          <p:nvPr/>
        </p:nvCxnSpPr>
        <p:spPr>
          <a:xfrm>
            <a:off x="571472" y="1928802"/>
            <a:ext cx="357190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8" name="Flèche vers le bas 57"/>
          <p:cNvSpPr/>
          <p:nvPr/>
        </p:nvSpPr>
        <p:spPr>
          <a:xfrm>
            <a:off x="6572264" y="1357298"/>
            <a:ext cx="285752" cy="78581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6643702" y="1071546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Fluide à l’arrêt</a:t>
            </a:r>
            <a:endParaRPr lang="fr-FR" sz="1400" b="1" dirty="0"/>
          </a:p>
        </p:txBody>
      </p:sp>
      <p:sp>
        <p:nvSpPr>
          <p:cNvPr id="60" name="Flèche vers le bas 59"/>
          <p:cNvSpPr/>
          <p:nvPr/>
        </p:nvSpPr>
        <p:spPr>
          <a:xfrm>
            <a:off x="6643702" y="3571876"/>
            <a:ext cx="285752" cy="78581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7000892" y="4071942"/>
            <a:ext cx="18117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Fluide en mouvement</a:t>
            </a:r>
            <a:endParaRPr lang="fr-FR" sz="1400" b="1" dirty="0"/>
          </a:p>
        </p:txBody>
      </p:sp>
      <p:cxnSp>
        <p:nvCxnSpPr>
          <p:cNvPr id="62" name="Connecteur droit 61"/>
          <p:cNvCxnSpPr/>
          <p:nvPr/>
        </p:nvCxnSpPr>
        <p:spPr>
          <a:xfrm rot="5400000">
            <a:off x="428596" y="1785926"/>
            <a:ext cx="285752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3" name="Connecteur droit avec flèche 62"/>
          <p:cNvCxnSpPr/>
          <p:nvPr/>
        </p:nvCxnSpPr>
        <p:spPr>
          <a:xfrm rot="5400000" flipH="1" flipV="1">
            <a:off x="5894397" y="1250141"/>
            <a:ext cx="356396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 rot="5400000" flipH="1" flipV="1">
            <a:off x="3394066" y="3249611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 rot="10800000">
            <a:off x="642910" y="3357562"/>
            <a:ext cx="285751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7" name="Connecteur droit 66"/>
          <p:cNvCxnSpPr>
            <a:endCxn id="68" idx="1"/>
          </p:cNvCxnSpPr>
          <p:nvPr/>
        </p:nvCxnSpPr>
        <p:spPr>
          <a:xfrm>
            <a:off x="2357422" y="2857496"/>
            <a:ext cx="488826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2846248" y="2571744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2643174" y="2714620"/>
            <a:ext cx="20307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18021"/>
              <a:gd name="adj2" fmla="val -91728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Rectangle 218"/>
          <p:cNvSpPr/>
          <p:nvPr/>
        </p:nvSpPr>
        <p:spPr>
          <a:xfrm>
            <a:off x="6143636" y="2071678"/>
            <a:ext cx="1214446" cy="15716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0" name="Connecteur droit avec flèche 69"/>
          <p:cNvCxnSpPr/>
          <p:nvPr/>
        </p:nvCxnSpPr>
        <p:spPr>
          <a:xfrm rot="5400000">
            <a:off x="1828051" y="1529479"/>
            <a:ext cx="20307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33" name="Rectangle à coins arrondis 32"/>
          <p:cNvSpPr/>
          <p:nvPr/>
        </p:nvSpPr>
        <p:spPr>
          <a:xfrm>
            <a:off x="214315" y="1214422"/>
            <a:ext cx="5072098" cy="3071811"/>
          </a:xfrm>
          <a:prstGeom prst="roundRect">
            <a:avLst>
              <a:gd name="adj" fmla="val 4221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86148" y="2428844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- RESTITUER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Boitier NI</a:t>
            </a:r>
            <a:endParaRPr lang="fr-FR" sz="11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4714908" y="2714596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6" name="ZoneTexte 35"/>
          <p:cNvSpPr txBox="1"/>
          <p:nvPr/>
        </p:nvSpPr>
        <p:spPr>
          <a:xfrm>
            <a:off x="5500726" y="2571720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2942" y="1500150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Boutons ON/OFF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2942" y="2143092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Bouton came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2942" y="3428976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pression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2942" y="2786034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lvl="0" algn="ctr"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déplacement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7" name="Connecteur droit avec flèche 46"/>
          <p:cNvCxnSpPr/>
          <p:nvPr/>
        </p:nvCxnSpPr>
        <p:spPr>
          <a:xfrm>
            <a:off x="2071702" y="1785902"/>
            <a:ext cx="357190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8" name="Connecteur droit avec flèche 47"/>
          <p:cNvCxnSpPr/>
          <p:nvPr/>
        </p:nvCxnSpPr>
        <p:spPr>
          <a:xfrm>
            <a:off x="2071702" y="3071786"/>
            <a:ext cx="50006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9" name="Connecteur droit avec flèche 48"/>
          <p:cNvCxnSpPr/>
          <p:nvPr/>
        </p:nvCxnSpPr>
        <p:spPr>
          <a:xfrm>
            <a:off x="2071702" y="3714728"/>
            <a:ext cx="50006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286148" y="3143224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Afficheurs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4" name="Connecteur droit avec flèche 63"/>
          <p:cNvCxnSpPr>
            <a:endCxn id="50" idx="1"/>
          </p:cNvCxnSpPr>
          <p:nvPr/>
        </p:nvCxnSpPr>
        <p:spPr>
          <a:xfrm>
            <a:off x="2571768" y="3430564"/>
            <a:ext cx="714380" cy="6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1" name="Connecteur droit avec flèche 70"/>
          <p:cNvCxnSpPr/>
          <p:nvPr/>
        </p:nvCxnSpPr>
        <p:spPr>
          <a:xfrm rot="10800000" flipH="1">
            <a:off x="2928958" y="2786034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2" name="Connecteur droit avec flèche 71"/>
          <p:cNvCxnSpPr/>
          <p:nvPr/>
        </p:nvCxnSpPr>
        <p:spPr>
          <a:xfrm rot="5400000" flipH="1" flipV="1">
            <a:off x="2607487" y="3107505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3" name="Connecteur droit avec flèche 72"/>
          <p:cNvCxnSpPr/>
          <p:nvPr/>
        </p:nvCxnSpPr>
        <p:spPr>
          <a:xfrm>
            <a:off x="71438" y="1785902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4" name="Connecteur droit avec flèche 73"/>
          <p:cNvCxnSpPr/>
          <p:nvPr/>
        </p:nvCxnSpPr>
        <p:spPr>
          <a:xfrm>
            <a:off x="0" y="2428844"/>
            <a:ext cx="64294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5" name="Connecteur droit avec flèche 74"/>
          <p:cNvCxnSpPr/>
          <p:nvPr/>
        </p:nvCxnSpPr>
        <p:spPr>
          <a:xfrm>
            <a:off x="142876" y="3071786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6" name="Connecteur droit avec flèche 75"/>
          <p:cNvCxnSpPr/>
          <p:nvPr/>
        </p:nvCxnSpPr>
        <p:spPr>
          <a:xfrm rot="5400000" flipH="1" flipV="1">
            <a:off x="-71438" y="4071918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Connecteur droit avec flèche 76"/>
          <p:cNvCxnSpPr/>
          <p:nvPr/>
        </p:nvCxnSpPr>
        <p:spPr>
          <a:xfrm>
            <a:off x="285752" y="3714728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8" name="Connecteur droit avec flèche 77"/>
          <p:cNvCxnSpPr/>
          <p:nvPr/>
        </p:nvCxnSpPr>
        <p:spPr>
          <a:xfrm>
            <a:off x="2071702" y="2500282"/>
            <a:ext cx="71438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9" name="Connecteur droit avec flèche 78"/>
          <p:cNvCxnSpPr/>
          <p:nvPr/>
        </p:nvCxnSpPr>
        <p:spPr>
          <a:xfrm rot="5400000" flipH="1" flipV="1">
            <a:off x="2250297" y="339325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0" name="Connecteur droit avec flèche 79"/>
          <p:cNvCxnSpPr/>
          <p:nvPr/>
        </p:nvCxnSpPr>
        <p:spPr>
          <a:xfrm>
            <a:off x="4714908" y="3428976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1" name="Connecteur droit avec flèche 80"/>
          <p:cNvCxnSpPr/>
          <p:nvPr/>
        </p:nvCxnSpPr>
        <p:spPr>
          <a:xfrm rot="5400000" flipH="1" flipV="1">
            <a:off x="1036645" y="3178149"/>
            <a:ext cx="278608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2" name="Connecteur droit avec flèche 81"/>
          <p:cNvCxnSpPr/>
          <p:nvPr/>
        </p:nvCxnSpPr>
        <p:spPr>
          <a:xfrm rot="5400000" flipH="1" flipV="1">
            <a:off x="1215208" y="3428206"/>
            <a:ext cx="1857388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5" name="Rectangle 84"/>
          <p:cNvSpPr/>
          <p:nvPr/>
        </p:nvSpPr>
        <p:spPr>
          <a:xfrm>
            <a:off x="642910" y="1500174"/>
            <a:ext cx="1428760" cy="57150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-36782"/>
              <a:gd name="adj2" fmla="val -169057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33" name="Rectangle à coins arrondis 32"/>
          <p:cNvSpPr/>
          <p:nvPr/>
        </p:nvSpPr>
        <p:spPr>
          <a:xfrm>
            <a:off x="214315" y="1214422"/>
            <a:ext cx="5072098" cy="3071811"/>
          </a:xfrm>
          <a:prstGeom prst="roundRect">
            <a:avLst>
              <a:gd name="adj" fmla="val 4221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86148" y="2428844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- RESTITUER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Boitier NI</a:t>
            </a:r>
            <a:endParaRPr lang="fr-FR" sz="11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4714908" y="2714596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6" name="ZoneTexte 35"/>
          <p:cNvSpPr txBox="1"/>
          <p:nvPr/>
        </p:nvSpPr>
        <p:spPr>
          <a:xfrm>
            <a:off x="5500726" y="2571720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2942" y="1500150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Boutons ON/OFF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2942" y="2143092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Bouton came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2942" y="3428976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pression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2942" y="2786034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lvl="0" algn="ctr"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déplacement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7" name="Connecteur droit avec flèche 46"/>
          <p:cNvCxnSpPr/>
          <p:nvPr/>
        </p:nvCxnSpPr>
        <p:spPr>
          <a:xfrm>
            <a:off x="2071702" y="1785902"/>
            <a:ext cx="357190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8" name="Connecteur droit avec flèche 47"/>
          <p:cNvCxnSpPr/>
          <p:nvPr/>
        </p:nvCxnSpPr>
        <p:spPr>
          <a:xfrm>
            <a:off x="2071702" y="3071786"/>
            <a:ext cx="50006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9" name="Connecteur droit avec flèche 48"/>
          <p:cNvCxnSpPr/>
          <p:nvPr/>
        </p:nvCxnSpPr>
        <p:spPr>
          <a:xfrm>
            <a:off x="2071702" y="3714728"/>
            <a:ext cx="50006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286148" y="3143224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Afficheurs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4" name="Connecteur droit avec flèche 63"/>
          <p:cNvCxnSpPr>
            <a:endCxn id="50" idx="1"/>
          </p:cNvCxnSpPr>
          <p:nvPr/>
        </p:nvCxnSpPr>
        <p:spPr>
          <a:xfrm>
            <a:off x="2571768" y="3430564"/>
            <a:ext cx="714380" cy="6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1" name="Connecteur droit avec flèche 70"/>
          <p:cNvCxnSpPr/>
          <p:nvPr/>
        </p:nvCxnSpPr>
        <p:spPr>
          <a:xfrm rot="10800000" flipH="1">
            <a:off x="2928958" y="2786034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2" name="Connecteur droit avec flèche 71"/>
          <p:cNvCxnSpPr/>
          <p:nvPr/>
        </p:nvCxnSpPr>
        <p:spPr>
          <a:xfrm rot="5400000" flipH="1" flipV="1">
            <a:off x="2607487" y="3107505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3" name="Connecteur droit avec flèche 72"/>
          <p:cNvCxnSpPr/>
          <p:nvPr/>
        </p:nvCxnSpPr>
        <p:spPr>
          <a:xfrm>
            <a:off x="71438" y="1785902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4" name="Connecteur droit avec flèche 73"/>
          <p:cNvCxnSpPr/>
          <p:nvPr/>
        </p:nvCxnSpPr>
        <p:spPr>
          <a:xfrm>
            <a:off x="0" y="2428844"/>
            <a:ext cx="64294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5" name="Connecteur droit avec flèche 74"/>
          <p:cNvCxnSpPr/>
          <p:nvPr/>
        </p:nvCxnSpPr>
        <p:spPr>
          <a:xfrm>
            <a:off x="142876" y="3071786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6" name="Connecteur droit avec flèche 75"/>
          <p:cNvCxnSpPr/>
          <p:nvPr/>
        </p:nvCxnSpPr>
        <p:spPr>
          <a:xfrm rot="5400000" flipH="1" flipV="1">
            <a:off x="-71438" y="4071918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Connecteur droit avec flèche 76"/>
          <p:cNvCxnSpPr/>
          <p:nvPr/>
        </p:nvCxnSpPr>
        <p:spPr>
          <a:xfrm>
            <a:off x="285752" y="3714728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8" name="Connecteur droit avec flèche 77"/>
          <p:cNvCxnSpPr/>
          <p:nvPr/>
        </p:nvCxnSpPr>
        <p:spPr>
          <a:xfrm>
            <a:off x="2071702" y="2500282"/>
            <a:ext cx="71438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9" name="Connecteur droit avec flèche 78"/>
          <p:cNvCxnSpPr/>
          <p:nvPr/>
        </p:nvCxnSpPr>
        <p:spPr>
          <a:xfrm rot="5400000" flipH="1" flipV="1">
            <a:off x="2250297" y="339325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0" name="Connecteur droit avec flèche 79"/>
          <p:cNvCxnSpPr/>
          <p:nvPr/>
        </p:nvCxnSpPr>
        <p:spPr>
          <a:xfrm>
            <a:off x="4714908" y="3428976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1" name="Connecteur droit avec flèche 80"/>
          <p:cNvCxnSpPr/>
          <p:nvPr/>
        </p:nvCxnSpPr>
        <p:spPr>
          <a:xfrm rot="5400000" flipH="1" flipV="1">
            <a:off x="1036645" y="3178149"/>
            <a:ext cx="278608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2" name="Connecteur droit avec flèche 81"/>
          <p:cNvCxnSpPr/>
          <p:nvPr/>
        </p:nvCxnSpPr>
        <p:spPr>
          <a:xfrm rot="5400000" flipH="1" flipV="1">
            <a:off x="1215208" y="3428206"/>
            <a:ext cx="1857388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5" name="Rectangle 84"/>
          <p:cNvSpPr/>
          <p:nvPr/>
        </p:nvSpPr>
        <p:spPr>
          <a:xfrm>
            <a:off x="642910" y="2143116"/>
            <a:ext cx="1428760" cy="57150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-32386"/>
              <a:gd name="adj2" fmla="val -137015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33" name="Rectangle à coins arrondis 32"/>
          <p:cNvSpPr/>
          <p:nvPr/>
        </p:nvSpPr>
        <p:spPr>
          <a:xfrm>
            <a:off x="214315" y="1214422"/>
            <a:ext cx="5072098" cy="3071811"/>
          </a:xfrm>
          <a:prstGeom prst="roundRect">
            <a:avLst>
              <a:gd name="adj" fmla="val 4221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86148" y="2428844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- RESTITUER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Boitier NI</a:t>
            </a:r>
            <a:endParaRPr lang="fr-FR" sz="11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4714908" y="2714596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6" name="ZoneTexte 35"/>
          <p:cNvSpPr txBox="1"/>
          <p:nvPr/>
        </p:nvSpPr>
        <p:spPr>
          <a:xfrm>
            <a:off x="5500726" y="2571720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2942" y="1500150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Boutons ON/OFF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2942" y="2143092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Bouton came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2942" y="3428976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pression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2942" y="2786034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lvl="0" algn="ctr"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déplacement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7" name="Connecteur droit avec flèche 46"/>
          <p:cNvCxnSpPr/>
          <p:nvPr/>
        </p:nvCxnSpPr>
        <p:spPr>
          <a:xfrm>
            <a:off x="2071702" y="1785902"/>
            <a:ext cx="357190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8" name="Connecteur droit avec flèche 47"/>
          <p:cNvCxnSpPr/>
          <p:nvPr/>
        </p:nvCxnSpPr>
        <p:spPr>
          <a:xfrm>
            <a:off x="2071702" y="3071786"/>
            <a:ext cx="50006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9" name="Connecteur droit avec flèche 48"/>
          <p:cNvCxnSpPr/>
          <p:nvPr/>
        </p:nvCxnSpPr>
        <p:spPr>
          <a:xfrm>
            <a:off x="2071702" y="3714728"/>
            <a:ext cx="50006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286148" y="3143224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Afficheurs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4" name="Connecteur droit avec flèche 63"/>
          <p:cNvCxnSpPr>
            <a:endCxn id="50" idx="1"/>
          </p:cNvCxnSpPr>
          <p:nvPr/>
        </p:nvCxnSpPr>
        <p:spPr>
          <a:xfrm>
            <a:off x="2571768" y="3430564"/>
            <a:ext cx="714380" cy="6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1" name="Connecteur droit avec flèche 70"/>
          <p:cNvCxnSpPr/>
          <p:nvPr/>
        </p:nvCxnSpPr>
        <p:spPr>
          <a:xfrm rot="10800000" flipH="1">
            <a:off x="2928958" y="2786034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2" name="Connecteur droit avec flèche 71"/>
          <p:cNvCxnSpPr/>
          <p:nvPr/>
        </p:nvCxnSpPr>
        <p:spPr>
          <a:xfrm rot="5400000" flipH="1" flipV="1">
            <a:off x="2607487" y="3107505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3" name="Connecteur droit avec flèche 72"/>
          <p:cNvCxnSpPr/>
          <p:nvPr/>
        </p:nvCxnSpPr>
        <p:spPr>
          <a:xfrm>
            <a:off x="71438" y="1785902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4" name="Connecteur droit avec flèche 73"/>
          <p:cNvCxnSpPr/>
          <p:nvPr/>
        </p:nvCxnSpPr>
        <p:spPr>
          <a:xfrm>
            <a:off x="0" y="2428844"/>
            <a:ext cx="64294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5" name="Connecteur droit avec flèche 74"/>
          <p:cNvCxnSpPr/>
          <p:nvPr/>
        </p:nvCxnSpPr>
        <p:spPr>
          <a:xfrm>
            <a:off x="142876" y="3071786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6" name="Connecteur droit avec flèche 75"/>
          <p:cNvCxnSpPr/>
          <p:nvPr/>
        </p:nvCxnSpPr>
        <p:spPr>
          <a:xfrm rot="5400000" flipH="1" flipV="1">
            <a:off x="-71438" y="4071918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Connecteur droit avec flèche 76"/>
          <p:cNvCxnSpPr/>
          <p:nvPr/>
        </p:nvCxnSpPr>
        <p:spPr>
          <a:xfrm>
            <a:off x="285752" y="3714728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8" name="Connecteur droit avec flèche 77"/>
          <p:cNvCxnSpPr/>
          <p:nvPr/>
        </p:nvCxnSpPr>
        <p:spPr>
          <a:xfrm>
            <a:off x="2071702" y="2500282"/>
            <a:ext cx="71438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9" name="Connecteur droit avec flèche 78"/>
          <p:cNvCxnSpPr/>
          <p:nvPr/>
        </p:nvCxnSpPr>
        <p:spPr>
          <a:xfrm rot="5400000" flipH="1" flipV="1">
            <a:off x="2250297" y="339325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0" name="Connecteur droit avec flèche 79"/>
          <p:cNvCxnSpPr/>
          <p:nvPr/>
        </p:nvCxnSpPr>
        <p:spPr>
          <a:xfrm>
            <a:off x="4714908" y="3428976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1" name="Connecteur droit avec flèche 80"/>
          <p:cNvCxnSpPr/>
          <p:nvPr/>
        </p:nvCxnSpPr>
        <p:spPr>
          <a:xfrm rot="5400000" flipH="1" flipV="1">
            <a:off x="1036645" y="3178149"/>
            <a:ext cx="278608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2" name="Connecteur droit avec flèche 81"/>
          <p:cNvCxnSpPr/>
          <p:nvPr/>
        </p:nvCxnSpPr>
        <p:spPr>
          <a:xfrm rot="5400000" flipH="1" flipV="1">
            <a:off x="1215208" y="3428206"/>
            <a:ext cx="1857388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5" name="Rectangle 84"/>
          <p:cNvSpPr/>
          <p:nvPr/>
        </p:nvSpPr>
        <p:spPr>
          <a:xfrm>
            <a:off x="642910" y="2786058"/>
            <a:ext cx="1428760" cy="57150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-32181"/>
              <a:gd name="adj2" fmla="val -106254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33" name="Rectangle à coins arrondis 32"/>
          <p:cNvSpPr/>
          <p:nvPr/>
        </p:nvSpPr>
        <p:spPr>
          <a:xfrm>
            <a:off x="214315" y="1214422"/>
            <a:ext cx="5072098" cy="3071811"/>
          </a:xfrm>
          <a:prstGeom prst="roundRect">
            <a:avLst>
              <a:gd name="adj" fmla="val 4221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86148" y="2428844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- RESTITUER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Boitier NI</a:t>
            </a:r>
            <a:endParaRPr lang="fr-FR" sz="11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4714908" y="2714596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6" name="ZoneTexte 35"/>
          <p:cNvSpPr txBox="1"/>
          <p:nvPr/>
        </p:nvSpPr>
        <p:spPr>
          <a:xfrm>
            <a:off x="5500726" y="2571720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2942" y="1500150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Boutons ON/OFF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2942" y="2143092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Bouton came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2942" y="3428976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pression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2942" y="2786034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lvl="0" algn="ctr"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déplacement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7" name="Connecteur droit avec flèche 46"/>
          <p:cNvCxnSpPr/>
          <p:nvPr/>
        </p:nvCxnSpPr>
        <p:spPr>
          <a:xfrm>
            <a:off x="2071702" y="1785902"/>
            <a:ext cx="357190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8" name="Connecteur droit avec flèche 47"/>
          <p:cNvCxnSpPr/>
          <p:nvPr/>
        </p:nvCxnSpPr>
        <p:spPr>
          <a:xfrm>
            <a:off x="2071702" y="3071786"/>
            <a:ext cx="50006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9" name="Connecteur droit avec flèche 48"/>
          <p:cNvCxnSpPr/>
          <p:nvPr/>
        </p:nvCxnSpPr>
        <p:spPr>
          <a:xfrm>
            <a:off x="2071702" y="3714728"/>
            <a:ext cx="50006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286148" y="3143224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Afficheurs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4" name="Connecteur droit avec flèche 63"/>
          <p:cNvCxnSpPr>
            <a:endCxn id="50" idx="1"/>
          </p:cNvCxnSpPr>
          <p:nvPr/>
        </p:nvCxnSpPr>
        <p:spPr>
          <a:xfrm>
            <a:off x="2571768" y="3430564"/>
            <a:ext cx="714380" cy="6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1" name="Connecteur droit avec flèche 70"/>
          <p:cNvCxnSpPr/>
          <p:nvPr/>
        </p:nvCxnSpPr>
        <p:spPr>
          <a:xfrm rot="10800000" flipH="1">
            <a:off x="2928958" y="2786034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2" name="Connecteur droit avec flèche 71"/>
          <p:cNvCxnSpPr/>
          <p:nvPr/>
        </p:nvCxnSpPr>
        <p:spPr>
          <a:xfrm rot="5400000" flipH="1" flipV="1">
            <a:off x="2607487" y="3107505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3" name="Connecteur droit avec flèche 72"/>
          <p:cNvCxnSpPr/>
          <p:nvPr/>
        </p:nvCxnSpPr>
        <p:spPr>
          <a:xfrm>
            <a:off x="71438" y="1785902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4" name="Connecteur droit avec flèche 73"/>
          <p:cNvCxnSpPr/>
          <p:nvPr/>
        </p:nvCxnSpPr>
        <p:spPr>
          <a:xfrm>
            <a:off x="0" y="2428844"/>
            <a:ext cx="64294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5" name="Connecteur droit avec flèche 74"/>
          <p:cNvCxnSpPr/>
          <p:nvPr/>
        </p:nvCxnSpPr>
        <p:spPr>
          <a:xfrm>
            <a:off x="142876" y="3071786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6" name="Connecteur droit avec flèche 75"/>
          <p:cNvCxnSpPr/>
          <p:nvPr/>
        </p:nvCxnSpPr>
        <p:spPr>
          <a:xfrm rot="5400000" flipH="1" flipV="1">
            <a:off x="-71438" y="4071918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Connecteur droit avec flèche 76"/>
          <p:cNvCxnSpPr/>
          <p:nvPr/>
        </p:nvCxnSpPr>
        <p:spPr>
          <a:xfrm>
            <a:off x="285752" y="3714728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8" name="Connecteur droit avec flèche 77"/>
          <p:cNvCxnSpPr/>
          <p:nvPr/>
        </p:nvCxnSpPr>
        <p:spPr>
          <a:xfrm>
            <a:off x="2071702" y="2500282"/>
            <a:ext cx="71438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9" name="Connecteur droit avec flèche 78"/>
          <p:cNvCxnSpPr/>
          <p:nvPr/>
        </p:nvCxnSpPr>
        <p:spPr>
          <a:xfrm rot="5400000" flipH="1" flipV="1">
            <a:off x="2250297" y="339325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0" name="Connecteur droit avec flèche 79"/>
          <p:cNvCxnSpPr/>
          <p:nvPr/>
        </p:nvCxnSpPr>
        <p:spPr>
          <a:xfrm>
            <a:off x="4714908" y="3428976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1" name="Connecteur droit avec flèche 80"/>
          <p:cNvCxnSpPr/>
          <p:nvPr/>
        </p:nvCxnSpPr>
        <p:spPr>
          <a:xfrm rot="5400000" flipH="1" flipV="1">
            <a:off x="1036645" y="3178149"/>
            <a:ext cx="278608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2" name="Connecteur droit avec flèche 81"/>
          <p:cNvCxnSpPr/>
          <p:nvPr/>
        </p:nvCxnSpPr>
        <p:spPr>
          <a:xfrm rot="5400000" flipH="1" flipV="1">
            <a:off x="1215208" y="3428206"/>
            <a:ext cx="1857388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5" name="Rectangle 84"/>
          <p:cNvSpPr/>
          <p:nvPr/>
        </p:nvSpPr>
        <p:spPr>
          <a:xfrm>
            <a:off x="642910" y="3500438"/>
            <a:ext cx="1428760" cy="57150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-34328"/>
              <a:gd name="adj2" fmla="val -68230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33" name="Rectangle à coins arrondis 32"/>
          <p:cNvSpPr/>
          <p:nvPr/>
        </p:nvSpPr>
        <p:spPr>
          <a:xfrm>
            <a:off x="214315" y="1214422"/>
            <a:ext cx="5072098" cy="3071811"/>
          </a:xfrm>
          <a:prstGeom prst="roundRect">
            <a:avLst>
              <a:gd name="adj" fmla="val 4221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86148" y="2428844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- RESTITUER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Boitier NI</a:t>
            </a:r>
            <a:endParaRPr lang="fr-FR" sz="11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4714908" y="2714596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6" name="ZoneTexte 35"/>
          <p:cNvSpPr txBox="1"/>
          <p:nvPr/>
        </p:nvSpPr>
        <p:spPr>
          <a:xfrm>
            <a:off x="5500726" y="2571720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2942" y="1500150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Boutons ON/OFF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2942" y="2143092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Bouton came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2942" y="3428976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pression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2942" y="2786034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lvl="0" algn="ctr"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déplacement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7" name="Connecteur droit avec flèche 46"/>
          <p:cNvCxnSpPr/>
          <p:nvPr/>
        </p:nvCxnSpPr>
        <p:spPr>
          <a:xfrm>
            <a:off x="2071702" y="1785902"/>
            <a:ext cx="357190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8" name="Connecteur droit avec flèche 47"/>
          <p:cNvCxnSpPr/>
          <p:nvPr/>
        </p:nvCxnSpPr>
        <p:spPr>
          <a:xfrm>
            <a:off x="2071702" y="3071786"/>
            <a:ext cx="50006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9" name="Connecteur droit avec flèche 48"/>
          <p:cNvCxnSpPr/>
          <p:nvPr/>
        </p:nvCxnSpPr>
        <p:spPr>
          <a:xfrm>
            <a:off x="2071702" y="3714728"/>
            <a:ext cx="50006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286148" y="3143224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Afficheurs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4" name="Connecteur droit avec flèche 63"/>
          <p:cNvCxnSpPr>
            <a:endCxn id="50" idx="1"/>
          </p:cNvCxnSpPr>
          <p:nvPr/>
        </p:nvCxnSpPr>
        <p:spPr>
          <a:xfrm>
            <a:off x="2571768" y="3430564"/>
            <a:ext cx="714380" cy="6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1" name="Connecteur droit avec flèche 70"/>
          <p:cNvCxnSpPr/>
          <p:nvPr/>
        </p:nvCxnSpPr>
        <p:spPr>
          <a:xfrm rot="10800000" flipH="1">
            <a:off x="2928958" y="2786034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2" name="Connecteur droit avec flèche 71"/>
          <p:cNvCxnSpPr/>
          <p:nvPr/>
        </p:nvCxnSpPr>
        <p:spPr>
          <a:xfrm rot="5400000" flipH="1" flipV="1">
            <a:off x="2607487" y="3107505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3" name="Connecteur droit avec flèche 72"/>
          <p:cNvCxnSpPr/>
          <p:nvPr/>
        </p:nvCxnSpPr>
        <p:spPr>
          <a:xfrm>
            <a:off x="71438" y="1785902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4" name="Connecteur droit avec flèche 73"/>
          <p:cNvCxnSpPr/>
          <p:nvPr/>
        </p:nvCxnSpPr>
        <p:spPr>
          <a:xfrm>
            <a:off x="0" y="2428844"/>
            <a:ext cx="64294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5" name="Connecteur droit avec flèche 74"/>
          <p:cNvCxnSpPr/>
          <p:nvPr/>
        </p:nvCxnSpPr>
        <p:spPr>
          <a:xfrm>
            <a:off x="142876" y="3071786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6" name="Connecteur droit avec flèche 75"/>
          <p:cNvCxnSpPr/>
          <p:nvPr/>
        </p:nvCxnSpPr>
        <p:spPr>
          <a:xfrm rot="5400000" flipH="1" flipV="1">
            <a:off x="-71438" y="4071918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Connecteur droit avec flèche 76"/>
          <p:cNvCxnSpPr/>
          <p:nvPr/>
        </p:nvCxnSpPr>
        <p:spPr>
          <a:xfrm>
            <a:off x="285752" y="3714728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8" name="Connecteur droit avec flèche 77"/>
          <p:cNvCxnSpPr/>
          <p:nvPr/>
        </p:nvCxnSpPr>
        <p:spPr>
          <a:xfrm>
            <a:off x="2071702" y="2500282"/>
            <a:ext cx="71438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9" name="Connecteur droit avec flèche 78"/>
          <p:cNvCxnSpPr/>
          <p:nvPr/>
        </p:nvCxnSpPr>
        <p:spPr>
          <a:xfrm rot="5400000" flipH="1" flipV="1">
            <a:off x="2250297" y="339325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0" name="Connecteur droit avec flèche 79"/>
          <p:cNvCxnSpPr/>
          <p:nvPr/>
        </p:nvCxnSpPr>
        <p:spPr>
          <a:xfrm>
            <a:off x="4714908" y="3428976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1" name="Connecteur droit avec flèche 80"/>
          <p:cNvCxnSpPr/>
          <p:nvPr/>
        </p:nvCxnSpPr>
        <p:spPr>
          <a:xfrm rot="5400000" flipH="1" flipV="1">
            <a:off x="1036645" y="3178149"/>
            <a:ext cx="278608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2" name="Connecteur droit avec flèche 81"/>
          <p:cNvCxnSpPr/>
          <p:nvPr/>
        </p:nvCxnSpPr>
        <p:spPr>
          <a:xfrm rot="5400000" flipH="1" flipV="1">
            <a:off x="1215208" y="3428206"/>
            <a:ext cx="1857388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5" name="Rectangle 84"/>
          <p:cNvSpPr/>
          <p:nvPr/>
        </p:nvSpPr>
        <p:spPr>
          <a:xfrm>
            <a:off x="3286116" y="2428868"/>
            <a:ext cx="1428760" cy="57150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-8665"/>
              <a:gd name="adj2" fmla="val -123343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33" name="Rectangle à coins arrondis 32"/>
          <p:cNvSpPr/>
          <p:nvPr/>
        </p:nvSpPr>
        <p:spPr>
          <a:xfrm>
            <a:off x="214315" y="1214422"/>
            <a:ext cx="5072098" cy="3071811"/>
          </a:xfrm>
          <a:prstGeom prst="roundRect">
            <a:avLst>
              <a:gd name="adj" fmla="val 4221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86148" y="2428844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- RESTITUER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Boitier NI</a:t>
            </a:r>
            <a:endParaRPr lang="fr-FR" sz="11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4714908" y="2714596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6" name="ZoneTexte 35"/>
          <p:cNvSpPr txBox="1"/>
          <p:nvPr/>
        </p:nvSpPr>
        <p:spPr>
          <a:xfrm>
            <a:off x="5500726" y="2571720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2942" y="1500150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Boutons ON/OFF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2942" y="2143092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Bouton came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2942" y="3428976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pression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2942" y="2786034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lvl="0" algn="ctr"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déplacement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7" name="Connecteur droit avec flèche 46"/>
          <p:cNvCxnSpPr/>
          <p:nvPr/>
        </p:nvCxnSpPr>
        <p:spPr>
          <a:xfrm>
            <a:off x="2071702" y="1785902"/>
            <a:ext cx="357190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8" name="Connecteur droit avec flèche 47"/>
          <p:cNvCxnSpPr/>
          <p:nvPr/>
        </p:nvCxnSpPr>
        <p:spPr>
          <a:xfrm>
            <a:off x="2071702" y="3071786"/>
            <a:ext cx="50006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9" name="Connecteur droit avec flèche 48"/>
          <p:cNvCxnSpPr/>
          <p:nvPr/>
        </p:nvCxnSpPr>
        <p:spPr>
          <a:xfrm>
            <a:off x="2071702" y="3714728"/>
            <a:ext cx="50006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286148" y="3143224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Afficheurs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4" name="Connecteur droit avec flèche 63"/>
          <p:cNvCxnSpPr>
            <a:endCxn id="50" idx="1"/>
          </p:cNvCxnSpPr>
          <p:nvPr/>
        </p:nvCxnSpPr>
        <p:spPr>
          <a:xfrm>
            <a:off x="2571768" y="3430564"/>
            <a:ext cx="714380" cy="6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1" name="Connecteur droit avec flèche 70"/>
          <p:cNvCxnSpPr/>
          <p:nvPr/>
        </p:nvCxnSpPr>
        <p:spPr>
          <a:xfrm rot="10800000" flipH="1">
            <a:off x="2928958" y="2786034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2" name="Connecteur droit avec flèche 71"/>
          <p:cNvCxnSpPr/>
          <p:nvPr/>
        </p:nvCxnSpPr>
        <p:spPr>
          <a:xfrm rot="5400000" flipH="1" flipV="1">
            <a:off x="2607487" y="3107505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3" name="Connecteur droit avec flèche 72"/>
          <p:cNvCxnSpPr/>
          <p:nvPr/>
        </p:nvCxnSpPr>
        <p:spPr>
          <a:xfrm>
            <a:off x="71438" y="1785902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4" name="Connecteur droit avec flèche 73"/>
          <p:cNvCxnSpPr/>
          <p:nvPr/>
        </p:nvCxnSpPr>
        <p:spPr>
          <a:xfrm>
            <a:off x="0" y="2428844"/>
            <a:ext cx="64294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5" name="Connecteur droit avec flèche 74"/>
          <p:cNvCxnSpPr/>
          <p:nvPr/>
        </p:nvCxnSpPr>
        <p:spPr>
          <a:xfrm>
            <a:off x="142876" y="3071786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6" name="Connecteur droit avec flèche 75"/>
          <p:cNvCxnSpPr/>
          <p:nvPr/>
        </p:nvCxnSpPr>
        <p:spPr>
          <a:xfrm rot="5400000" flipH="1" flipV="1">
            <a:off x="-71438" y="4071918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Connecteur droit avec flèche 76"/>
          <p:cNvCxnSpPr/>
          <p:nvPr/>
        </p:nvCxnSpPr>
        <p:spPr>
          <a:xfrm>
            <a:off x="285752" y="3714728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8" name="Connecteur droit avec flèche 77"/>
          <p:cNvCxnSpPr/>
          <p:nvPr/>
        </p:nvCxnSpPr>
        <p:spPr>
          <a:xfrm>
            <a:off x="2071702" y="2500282"/>
            <a:ext cx="71438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9" name="Connecteur droit avec flèche 78"/>
          <p:cNvCxnSpPr/>
          <p:nvPr/>
        </p:nvCxnSpPr>
        <p:spPr>
          <a:xfrm rot="5400000" flipH="1" flipV="1">
            <a:off x="2250297" y="339325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0" name="Connecteur droit avec flèche 79"/>
          <p:cNvCxnSpPr/>
          <p:nvPr/>
        </p:nvCxnSpPr>
        <p:spPr>
          <a:xfrm>
            <a:off x="4714908" y="3428976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1" name="Connecteur droit avec flèche 80"/>
          <p:cNvCxnSpPr/>
          <p:nvPr/>
        </p:nvCxnSpPr>
        <p:spPr>
          <a:xfrm rot="5400000" flipH="1" flipV="1">
            <a:off x="1036645" y="3178149"/>
            <a:ext cx="278608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2" name="Connecteur droit avec flèche 81"/>
          <p:cNvCxnSpPr/>
          <p:nvPr/>
        </p:nvCxnSpPr>
        <p:spPr>
          <a:xfrm rot="5400000" flipH="1" flipV="1">
            <a:off x="1215208" y="3428206"/>
            <a:ext cx="1857388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5" name="Rectangle 84"/>
          <p:cNvSpPr/>
          <p:nvPr/>
        </p:nvSpPr>
        <p:spPr>
          <a:xfrm>
            <a:off x="3286116" y="3143248"/>
            <a:ext cx="1428760" cy="57150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-5291"/>
              <a:gd name="adj2" fmla="val -85747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20</a:t>
            </a:fld>
            <a:endParaRPr lang="fr-FR"/>
          </a:p>
        </p:txBody>
      </p:sp>
      <p:pic>
        <p:nvPicPr>
          <p:cNvPr id="3" name="Picture 2" descr="F:\Github\TP_Documents\Doshydro\SysML\diagrammes_png\Pompe doseuse Dosydr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285860"/>
            <a:ext cx="6643734" cy="49449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21</a:t>
            </a:fld>
            <a:endParaRPr lang="fr-FR"/>
          </a:p>
        </p:txBody>
      </p:sp>
      <p:pic>
        <p:nvPicPr>
          <p:cNvPr id="3077" name="Picture 5" descr="F:\Github\TP_Documents\Doshydro\SysML\système hydrauliqu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85860"/>
            <a:ext cx="6845494" cy="2771796"/>
          </a:xfrm>
          <a:prstGeom prst="rect">
            <a:avLst/>
          </a:prstGeom>
          <a:noFill/>
        </p:spPr>
      </p:pic>
      <p:pic>
        <p:nvPicPr>
          <p:cNvPr id="3078" name="Picture 6" descr="F:\Github\TP_Documents\Doshydro\SysML\système mécaniqu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4143380"/>
            <a:ext cx="6500858" cy="21526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des capteurs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Présentation du capteur</a:t>
            </a:r>
          </a:p>
          <a:p>
            <a:endParaRPr lang="fr-FR" dirty="0" smtClean="0"/>
          </a:p>
          <a:p>
            <a:r>
              <a:rPr lang="fr-FR" dirty="0" smtClean="0"/>
              <a:t>But du capteur : 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BUT DU CAPTEUR ?</a:t>
            </a:r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de déplacement</a:t>
            </a:r>
            <a:endParaRPr lang="fr-FR" sz="1400" b="1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de pression</a:t>
            </a: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2910" y="5000636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Photo du capteur </a:t>
            </a:r>
            <a:r>
              <a:rPr lang="fr-FR" b="1" dirty="0" smtClean="0">
                <a:solidFill>
                  <a:srgbClr val="FF0000"/>
                </a:solidFill>
              </a:rPr>
              <a:t>…</a:t>
            </a:r>
            <a:endParaRPr lang="fr-FR" b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Indiquer chacune des fonctions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1928794" y="3160967"/>
            <a:ext cx="5271921" cy="7772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sz="1000" kern="0" dirty="0" smtClean="0">
                <a:solidFill>
                  <a:prstClr val="black"/>
                </a:solidFill>
              </a:rPr>
              <a:t>ACQUERIR</a:t>
            </a:r>
          </a:p>
        </p:txBody>
      </p:sp>
      <p:cxnSp>
        <p:nvCxnSpPr>
          <p:cNvPr id="10" name="Connecteur droit avec flèche 9"/>
          <p:cNvCxnSpPr>
            <a:stCxn id="15" idx="3"/>
          </p:cNvCxnSpPr>
          <p:nvPr/>
        </p:nvCxnSpPr>
        <p:spPr>
          <a:xfrm>
            <a:off x="7020695" y="3614162"/>
            <a:ext cx="69294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" name="Connecteur droit 10"/>
          <p:cNvCxnSpPr>
            <a:endCxn id="12" idx="1"/>
          </p:cNvCxnSpPr>
          <p:nvPr/>
        </p:nvCxnSpPr>
        <p:spPr>
          <a:xfrm>
            <a:off x="1476079" y="3614162"/>
            <a:ext cx="68774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2163819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« Convertir »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2738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Capter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81657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Amplifier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0575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Filtrer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7606" y="3337163"/>
            <a:ext cx="137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kern="0" dirty="0" smtClean="0">
                <a:solidFill>
                  <a:prstClr val="black"/>
                </a:solidFill>
              </a:rPr>
              <a:t>Grandeur physique</a:t>
            </a:r>
            <a:endParaRPr lang="fr-FR" sz="1200" dirty="0"/>
          </a:p>
        </p:txBody>
      </p:sp>
      <p:cxnSp>
        <p:nvCxnSpPr>
          <p:cNvPr id="17" name="Connecteur droit 16"/>
          <p:cNvCxnSpPr>
            <a:stCxn id="12" idx="3"/>
            <a:endCxn id="13" idx="1"/>
          </p:cNvCxnSpPr>
          <p:nvPr/>
        </p:nvCxnSpPr>
        <p:spPr>
          <a:xfrm>
            <a:off x="3243939" y="3614162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" name="Connecteur droit 17"/>
          <p:cNvCxnSpPr>
            <a:stCxn id="13" idx="3"/>
            <a:endCxn id="14" idx="1"/>
          </p:cNvCxnSpPr>
          <p:nvPr/>
        </p:nvCxnSpPr>
        <p:spPr>
          <a:xfrm>
            <a:off x="4502858" y="3614162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" name="Connecteur droit 18"/>
          <p:cNvCxnSpPr>
            <a:stCxn id="14" idx="3"/>
            <a:endCxn id="15" idx="1"/>
          </p:cNvCxnSpPr>
          <p:nvPr/>
        </p:nvCxnSpPr>
        <p:spPr>
          <a:xfrm>
            <a:off x="5761777" y="3614162"/>
            <a:ext cx="17879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3" name="Groupe 19"/>
          <p:cNvGrpSpPr/>
          <p:nvPr/>
        </p:nvGrpSpPr>
        <p:grpSpPr>
          <a:xfrm>
            <a:off x="1919175" y="3834966"/>
            <a:ext cx="1325959" cy="585802"/>
            <a:chOff x="755576" y="1525568"/>
            <a:chExt cx="1325959" cy="585802"/>
          </a:xfrm>
        </p:grpSpPr>
        <p:sp>
          <p:nvSpPr>
            <p:cNvPr id="21" name="Rectangle 20"/>
            <p:cNvSpPr/>
            <p:nvPr/>
          </p:nvSpPr>
          <p:spPr>
            <a:xfrm>
              <a:off x="755576" y="1772816"/>
              <a:ext cx="1124884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physique 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22" name="Éclair 21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22"/>
          <p:cNvGrpSpPr/>
          <p:nvPr/>
        </p:nvGrpSpPr>
        <p:grpSpPr>
          <a:xfrm>
            <a:off x="3170363" y="3841212"/>
            <a:ext cx="1366867" cy="585802"/>
            <a:chOff x="714668" y="1525568"/>
            <a:chExt cx="1366867" cy="585802"/>
          </a:xfrm>
        </p:grpSpPr>
        <p:sp>
          <p:nvSpPr>
            <p:cNvPr id="24" name="Rectangle 23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25" name="Éclair 24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25"/>
          <p:cNvGrpSpPr/>
          <p:nvPr/>
        </p:nvGrpSpPr>
        <p:grpSpPr>
          <a:xfrm>
            <a:off x="4444932" y="3841212"/>
            <a:ext cx="1366867" cy="585802"/>
            <a:chOff x="714668" y="1525568"/>
            <a:chExt cx="1366867" cy="585802"/>
          </a:xfrm>
        </p:grpSpPr>
        <p:sp>
          <p:nvSpPr>
            <p:cNvPr id="27" name="Rectangle 26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28" name="Éclair 27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8"/>
          <p:cNvGrpSpPr/>
          <p:nvPr/>
        </p:nvGrpSpPr>
        <p:grpSpPr>
          <a:xfrm>
            <a:off x="5869852" y="3843330"/>
            <a:ext cx="1366867" cy="585802"/>
            <a:chOff x="714668" y="1525568"/>
            <a:chExt cx="1366867" cy="585802"/>
          </a:xfrm>
        </p:grpSpPr>
        <p:sp>
          <p:nvSpPr>
            <p:cNvPr id="30" name="Rectangle 29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31" name="Éclair 30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Identification du fonctionnement du capteur</a:t>
            </a:r>
          </a:p>
          <a:p>
            <a:pPr lvl="1"/>
            <a:r>
              <a:rPr lang="fr-FR" dirty="0" smtClean="0"/>
              <a:t>Objectif  :  </a:t>
            </a:r>
            <a:r>
              <a:rPr lang="fr-FR" b="1" dirty="0" smtClean="0">
                <a:solidFill>
                  <a:srgbClr val="FF0000"/>
                </a:solidFill>
              </a:rPr>
              <a:t>objectif de l’expérimentation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Caractéristiques du capteur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Matériel nécessaire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Photo de la manœuvre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Grandeurs mesurées 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de déplacement</a:t>
            </a:r>
          </a:p>
          <a:p>
            <a:pPr lvl="0">
              <a:spcBef>
                <a:spcPct val="0"/>
              </a:spcBef>
              <a:defRPr/>
            </a:pP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de 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Identification du fonctionnement du capteur</a:t>
            </a:r>
          </a:p>
          <a:p>
            <a:pPr lvl="1"/>
            <a:r>
              <a:rPr lang="fr-FR" dirty="0" smtClean="0"/>
              <a:t>Objectif  :  </a:t>
            </a:r>
            <a:r>
              <a:rPr lang="fr-FR" b="1" dirty="0" smtClean="0">
                <a:solidFill>
                  <a:srgbClr val="FF0000"/>
                </a:solidFill>
              </a:rPr>
              <a:t>objectif de l’expérimentation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Courbe de l’effort en fonction de la tension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de déplacement</a:t>
            </a:r>
          </a:p>
          <a:p>
            <a:pPr lvl="0">
              <a:spcBef>
                <a:spcPct val="0"/>
              </a:spcBef>
              <a:defRPr/>
            </a:pP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de 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Identification du fonctionnement du capteur</a:t>
            </a:r>
          </a:p>
          <a:p>
            <a:pPr lvl="1"/>
            <a:r>
              <a:rPr lang="fr-FR" dirty="0" smtClean="0"/>
              <a:t>Objectif  :  </a:t>
            </a:r>
          </a:p>
          <a:p>
            <a:pPr lvl="2"/>
            <a:r>
              <a:rPr lang="fr-FR" b="1" dirty="0" smtClean="0">
                <a:solidFill>
                  <a:srgbClr val="FF0000"/>
                </a:solidFill>
              </a:rPr>
              <a:t>objectif de l’expérimentation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Courbe de l’effort en fonction de la tension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r>
              <a:rPr lang="fr-FR" b="1" dirty="0" smtClean="0">
                <a:solidFill>
                  <a:srgbClr val="FF0000"/>
                </a:solidFill>
              </a:rPr>
              <a:t>Conclusion : 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Écarts entre la documentation du capteur et la courbe expérimentale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Si possible, pour quelques valeurs, comparer la différence entre les valeurs données par le logiciel de mesure et par l’expérimentation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de déplacement</a:t>
            </a:r>
          </a:p>
          <a:p>
            <a:pPr lvl="0">
              <a:spcBef>
                <a:spcPct val="0"/>
              </a:spcBef>
              <a:defRPr/>
            </a:pP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de 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Présentation du capteur</a:t>
            </a:r>
          </a:p>
          <a:p>
            <a:endParaRPr lang="fr-FR" dirty="0" smtClean="0"/>
          </a:p>
          <a:p>
            <a:r>
              <a:rPr lang="fr-FR" dirty="0" smtClean="0"/>
              <a:t>But du capteur : 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BUT DU CAPTEUR ?</a:t>
            </a:r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de déplacement</a:t>
            </a:r>
          </a:p>
          <a:p>
            <a:pPr lvl="0">
              <a:spcBef>
                <a:spcPct val="0"/>
              </a:spcBef>
              <a:defRPr/>
            </a:pP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de pression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42910" y="5000636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Photo du capteur </a:t>
            </a:r>
            <a:endParaRPr lang="fr-FR" b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Indiquer </a:t>
            </a:r>
            <a:r>
              <a:rPr lang="fr-FR" b="1" dirty="0" smtClean="0">
                <a:solidFill>
                  <a:srgbClr val="FF0000"/>
                </a:solidFill>
              </a:rPr>
              <a:t>chacune des fonctions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1928794" y="3160967"/>
            <a:ext cx="5271921" cy="7772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sz="1000" kern="0" dirty="0" smtClean="0">
                <a:solidFill>
                  <a:prstClr val="black"/>
                </a:solidFill>
              </a:rPr>
              <a:t>ACQUERIR</a:t>
            </a:r>
          </a:p>
        </p:txBody>
      </p:sp>
      <p:cxnSp>
        <p:nvCxnSpPr>
          <p:cNvPr id="10" name="Connecteur droit avec flèche 9"/>
          <p:cNvCxnSpPr>
            <a:stCxn id="15" idx="3"/>
          </p:cNvCxnSpPr>
          <p:nvPr/>
        </p:nvCxnSpPr>
        <p:spPr>
          <a:xfrm>
            <a:off x="7020695" y="3614162"/>
            <a:ext cx="69294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" name="Connecteur droit 10"/>
          <p:cNvCxnSpPr>
            <a:endCxn id="12" idx="1"/>
          </p:cNvCxnSpPr>
          <p:nvPr/>
        </p:nvCxnSpPr>
        <p:spPr>
          <a:xfrm>
            <a:off x="1476079" y="3614162"/>
            <a:ext cx="68774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2163819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« Convertir »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2738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Capter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81657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Amplifier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0575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Filtrer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7606" y="3337163"/>
            <a:ext cx="137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kern="0" dirty="0" smtClean="0">
                <a:solidFill>
                  <a:prstClr val="black"/>
                </a:solidFill>
              </a:rPr>
              <a:t>Grandeur physique</a:t>
            </a:r>
            <a:endParaRPr lang="fr-FR" sz="1200" dirty="0"/>
          </a:p>
        </p:txBody>
      </p:sp>
      <p:cxnSp>
        <p:nvCxnSpPr>
          <p:cNvPr id="17" name="Connecteur droit 16"/>
          <p:cNvCxnSpPr>
            <a:stCxn id="12" idx="3"/>
            <a:endCxn id="13" idx="1"/>
          </p:cNvCxnSpPr>
          <p:nvPr/>
        </p:nvCxnSpPr>
        <p:spPr>
          <a:xfrm>
            <a:off x="3243939" y="3614162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" name="Connecteur droit 17"/>
          <p:cNvCxnSpPr>
            <a:stCxn id="13" idx="3"/>
            <a:endCxn id="14" idx="1"/>
          </p:cNvCxnSpPr>
          <p:nvPr/>
        </p:nvCxnSpPr>
        <p:spPr>
          <a:xfrm>
            <a:off x="4502858" y="3614162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" name="Connecteur droit 18"/>
          <p:cNvCxnSpPr>
            <a:stCxn id="14" idx="3"/>
            <a:endCxn id="15" idx="1"/>
          </p:cNvCxnSpPr>
          <p:nvPr/>
        </p:nvCxnSpPr>
        <p:spPr>
          <a:xfrm>
            <a:off x="5761777" y="3614162"/>
            <a:ext cx="17879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3" name="Groupe 19"/>
          <p:cNvGrpSpPr/>
          <p:nvPr/>
        </p:nvGrpSpPr>
        <p:grpSpPr>
          <a:xfrm>
            <a:off x="1919175" y="3834966"/>
            <a:ext cx="1325959" cy="585802"/>
            <a:chOff x="755576" y="1525568"/>
            <a:chExt cx="1325959" cy="585802"/>
          </a:xfrm>
        </p:grpSpPr>
        <p:sp>
          <p:nvSpPr>
            <p:cNvPr id="21" name="Rectangle 20"/>
            <p:cNvSpPr/>
            <p:nvPr/>
          </p:nvSpPr>
          <p:spPr>
            <a:xfrm>
              <a:off x="755576" y="1772816"/>
              <a:ext cx="1124884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physique 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22" name="Éclair 21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22"/>
          <p:cNvGrpSpPr/>
          <p:nvPr/>
        </p:nvGrpSpPr>
        <p:grpSpPr>
          <a:xfrm>
            <a:off x="3170363" y="3841212"/>
            <a:ext cx="1366867" cy="585802"/>
            <a:chOff x="714668" y="1525568"/>
            <a:chExt cx="1366867" cy="585802"/>
          </a:xfrm>
        </p:grpSpPr>
        <p:sp>
          <p:nvSpPr>
            <p:cNvPr id="24" name="Rectangle 23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25" name="Éclair 24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25"/>
          <p:cNvGrpSpPr/>
          <p:nvPr/>
        </p:nvGrpSpPr>
        <p:grpSpPr>
          <a:xfrm>
            <a:off x="4444932" y="3841212"/>
            <a:ext cx="1366867" cy="585802"/>
            <a:chOff x="714668" y="1525568"/>
            <a:chExt cx="1366867" cy="585802"/>
          </a:xfrm>
        </p:grpSpPr>
        <p:sp>
          <p:nvSpPr>
            <p:cNvPr id="27" name="Rectangle 26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28" name="Éclair 27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8"/>
          <p:cNvGrpSpPr/>
          <p:nvPr/>
        </p:nvGrpSpPr>
        <p:grpSpPr>
          <a:xfrm>
            <a:off x="5869852" y="3843330"/>
            <a:ext cx="1366867" cy="585802"/>
            <a:chOff x="714668" y="1525568"/>
            <a:chExt cx="1366867" cy="585802"/>
          </a:xfrm>
        </p:grpSpPr>
        <p:sp>
          <p:nvSpPr>
            <p:cNvPr id="30" name="Rectangle 29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31" name="Éclair 30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Identification du fonctionnement du capteur</a:t>
            </a:r>
          </a:p>
          <a:p>
            <a:pPr lvl="1"/>
            <a:r>
              <a:rPr lang="fr-FR" dirty="0" smtClean="0"/>
              <a:t>Objectif  :  </a:t>
            </a:r>
            <a:r>
              <a:rPr lang="fr-FR" b="1" dirty="0" smtClean="0">
                <a:solidFill>
                  <a:srgbClr val="FF0000"/>
                </a:solidFill>
              </a:rPr>
              <a:t>objectif de l’expérimentation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Caractéristiques du capteur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Matériel nécessaire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Photo de la manœuvre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Grandeurs mesurées 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de déplacement</a:t>
            </a:r>
          </a:p>
          <a:p>
            <a:pPr lvl="0">
              <a:spcBef>
                <a:spcPct val="0"/>
              </a:spcBef>
              <a:defRPr/>
            </a:pP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de 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Identification du fonctionnement du capteur</a:t>
            </a:r>
          </a:p>
          <a:p>
            <a:pPr lvl="1"/>
            <a:r>
              <a:rPr lang="fr-FR" dirty="0" smtClean="0"/>
              <a:t>Objectif  :  </a:t>
            </a:r>
            <a:r>
              <a:rPr lang="fr-FR" b="1" dirty="0" smtClean="0">
                <a:solidFill>
                  <a:srgbClr val="FF0000"/>
                </a:solidFill>
              </a:rPr>
              <a:t>objectif de l’expérimentation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Courbe de l’effort en fonction de la tension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de déplacement</a:t>
            </a:r>
          </a:p>
          <a:p>
            <a:pPr lvl="0">
              <a:spcBef>
                <a:spcPct val="0"/>
              </a:spcBef>
              <a:defRPr/>
            </a:pP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de 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Présentation – Problématique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Répartition</a:t>
            </a:r>
            <a:r>
              <a:rPr kumimoji="0" lang="fr-FR" sz="1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des tâches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357694"/>
            <a:ext cx="792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Trouver une photo du système réel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Ajouter une photo du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Présenter le système dans le contexte réel d’utilisation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Présenter une différence majeure entre le système réel et le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Indiquer le diagramme des cas d’utilisation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Identification du fonctionnement du capteur</a:t>
            </a:r>
          </a:p>
          <a:p>
            <a:pPr lvl="1"/>
            <a:r>
              <a:rPr lang="fr-FR" dirty="0" smtClean="0"/>
              <a:t>Objectif  :  </a:t>
            </a:r>
          </a:p>
          <a:p>
            <a:pPr lvl="2"/>
            <a:r>
              <a:rPr lang="fr-FR" b="1" dirty="0" smtClean="0">
                <a:solidFill>
                  <a:srgbClr val="FF0000"/>
                </a:solidFill>
              </a:rPr>
              <a:t>objectif de l’expérimentation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Courbe de l’effort en fonction de la tension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r>
              <a:rPr lang="fr-FR" b="1" dirty="0" smtClean="0">
                <a:solidFill>
                  <a:srgbClr val="FF0000"/>
                </a:solidFill>
              </a:rPr>
              <a:t>Conclusion : 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Écarts entre la documentation du capteur et la courbe expérimentale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Si possible, pour quelques valeurs, comparer la différence entre les valeurs données par le logiciel de mesure et par l’expérimentation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de déplacement</a:t>
            </a:r>
          </a:p>
          <a:p>
            <a:pPr lvl="0">
              <a:spcBef>
                <a:spcPct val="0"/>
              </a:spcBef>
              <a:defRPr/>
            </a:pP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de 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31</a:t>
            </a:fld>
            <a:endParaRPr lang="fr-F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Problématique</a:t>
            </a:r>
          </a:p>
          <a:p>
            <a:pPr lvl="1"/>
            <a:r>
              <a:rPr lang="fr-FR" dirty="0" smtClean="0"/>
              <a:t>La tension demandée par le joueur de tennis est-elle respectée lors du cordage de la raquette ?</a:t>
            </a:r>
          </a:p>
          <a:p>
            <a:r>
              <a:rPr lang="fr-FR" dirty="0" smtClean="0"/>
              <a:t>Quantification des écarts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Quantification des écarts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Origine des écarts</a:t>
            </a:r>
          </a:p>
        </p:txBody>
      </p:sp>
      <p:grpSp>
        <p:nvGrpSpPr>
          <p:cNvPr id="24" name="Groupe 23"/>
          <p:cNvGrpSpPr/>
          <p:nvPr/>
        </p:nvGrpSpPr>
        <p:grpSpPr>
          <a:xfrm>
            <a:off x="428596" y="2714620"/>
            <a:ext cx="4863844" cy="3571900"/>
            <a:chOff x="251520" y="944724"/>
            <a:chExt cx="8008199" cy="5881046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556792"/>
              <a:ext cx="909638" cy="1426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363" y="944724"/>
              <a:ext cx="1663132" cy="936104"/>
            </a:xfrm>
            <a:prstGeom prst="ellipse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9127" b="7418"/>
            <a:stretch/>
          </p:blipFill>
          <p:spPr bwMode="auto">
            <a:xfrm>
              <a:off x="251520" y="5280749"/>
              <a:ext cx="2088232" cy="1545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429000"/>
              <a:ext cx="2051035" cy="1419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Flèche droite 11"/>
            <p:cNvSpPr/>
            <p:nvPr/>
          </p:nvSpPr>
          <p:spPr>
            <a:xfrm>
              <a:off x="2771800" y="1772816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client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3" name="Flèche droite 12"/>
            <p:cNvSpPr/>
            <p:nvPr/>
          </p:nvSpPr>
          <p:spPr>
            <a:xfrm>
              <a:off x="2771800" y="3780534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laboratoire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4" name="Flèche droite 13"/>
            <p:cNvSpPr/>
            <p:nvPr/>
          </p:nvSpPr>
          <p:spPr>
            <a:xfrm>
              <a:off x="2771800" y="5694943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de la simulation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054787" y="1807966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</a:t>
              </a:r>
              <a:endParaRPr lang="fr-FR" sz="1000" dirty="0">
                <a:solidFill>
                  <a:prstClr val="black"/>
                </a:solidFill>
              </a:endParaRPr>
            </a:p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attendues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054787" y="381568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 mesurées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6054787" y="573009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 simulées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8" name="Double flèche verticale 17"/>
            <p:cNvSpPr/>
            <p:nvPr/>
          </p:nvSpPr>
          <p:spPr>
            <a:xfrm>
              <a:off x="6537530" y="456478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19" name="Double flèche verticale 18"/>
            <p:cNvSpPr/>
            <p:nvPr/>
          </p:nvSpPr>
          <p:spPr>
            <a:xfrm>
              <a:off x="7524328" y="2181856"/>
              <a:ext cx="504056" cy="3913986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 rot="16200000">
              <a:off x="5282733" y="293011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 rot="16200000">
              <a:off x="5282293" y="4908365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 rot="16200000">
              <a:off x="7072244" y="392348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3</a:t>
              </a:r>
            </a:p>
          </p:txBody>
        </p:sp>
        <p:sp>
          <p:nvSpPr>
            <p:cNvPr id="23" name="Double flèche verticale 22"/>
            <p:cNvSpPr/>
            <p:nvPr/>
          </p:nvSpPr>
          <p:spPr>
            <a:xfrm>
              <a:off x="6537530" y="261335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" dirty="0" smtClean="0">
                  <a:solidFill>
                    <a:prstClr val="white"/>
                  </a:solidFill>
                </a:rPr>
                <a:t>  </a:t>
              </a:r>
              <a:endParaRPr lang="fr-FR" sz="10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5429256" y="2335122"/>
            <a:ext cx="3571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Remplacer les images par des images adéquates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Préciser sur quel écart on a travaillé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Donner des valeurs des performances et des écarts mesurables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b="1" dirty="0" smtClean="0"/>
              <a:t>Origine des écarts</a:t>
            </a:r>
          </a:p>
          <a:p>
            <a:endParaRPr lang="fr-FR" b="1" dirty="0" smtClean="0"/>
          </a:p>
          <a:p>
            <a:endParaRPr lang="fr-FR" b="1" dirty="0" smtClean="0"/>
          </a:p>
          <a:p>
            <a:r>
              <a:rPr lang="fr-FR" b="1" dirty="0" smtClean="0">
                <a:solidFill>
                  <a:srgbClr val="FF0000"/>
                </a:solidFill>
              </a:rPr>
              <a:t>Donner des pistes permettant de déterminer l’origine </a:t>
            </a:r>
            <a:r>
              <a:rPr lang="fr-FR" b="1" smtClean="0">
                <a:solidFill>
                  <a:srgbClr val="FF0000"/>
                </a:solidFill>
              </a:rPr>
              <a:t>des écarts</a:t>
            </a:r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Quantification des écarts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Origine des écarts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Présentation – Problématique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</a:p>
          <a:p>
            <a:pPr lvl="1"/>
            <a:r>
              <a:rPr lang="fr-FR" dirty="0" smtClean="0"/>
              <a:t>Le débit fourni par la pompe </a:t>
            </a:r>
            <a:r>
              <a:rPr lang="fr-FR" dirty="0" err="1" smtClean="0"/>
              <a:t>Doshydro</a:t>
            </a:r>
            <a:r>
              <a:rPr lang="fr-FR" dirty="0" smtClean="0"/>
              <a:t> est-il compatible avec le cahier des charges ?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Expliquer en quelques mots la problématique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le diagramme des exigences en mettant en valeur l’exigence concernée (ou la rajouter si elle n’existe pas).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Présentation – Problématique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Expliquer </a:t>
            </a:r>
            <a:r>
              <a:rPr lang="fr-FR" b="1" dirty="0" smtClean="0">
                <a:solidFill>
                  <a:srgbClr val="FF0000"/>
                </a:solidFill>
              </a:rPr>
              <a:t>le fonctionnement général</a:t>
            </a:r>
            <a:endParaRPr lang="fr-FR" b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S’appuyer éventuellement sur une vidéo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Expliquer pourquoi on se pose le problème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En vue de répondre à la problématique,  expliquer le rôle de chacun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structurelle du système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785786" y="1428736"/>
            <a:ext cx="6715172" cy="2571768"/>
          </a:xfrm>
          <a:prstGeom prst="roundRect">
            <a:avLst>
              <a:gd name="adj" fmla="val 8149"/>
            </a:avLst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28662" y="1643050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03372" y="1643050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4" name="Connecteur droit 43"/>
          <p:cNvCxnSpPr>
            <a:stCxn id="42" idx="3"/>
            <a:endCxn id="43" idx="1"/>
          </p:cNvCxnSpPr>
          <p:nvPr/>
        </p:nvCxnSpPr>
        <p:spPr>
          <a:xfrm>
            <a:off x="2368662" y="193105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5" name="Rectangle 44"/>
          <p:cNvSpPr/>
          <p:nvPr/>
        </p:nvSpPr>
        <p:spPr>
          <a:xfrm>
            <a:off x="4489322" y="1643050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15074" y="2143116"/>
            <a:ext cx="1071570" cy="1428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17422" y="2571744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52" name="Connecteur droit 51"/>
          <p:cNvCxnSpPr/>
          <p:nvPr/>
        </p:nvCxnSpPr>
        <p:spPr>
          <a:xfrm>
            <a:off x="4132132" y="192880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46" idx="1"/>
          </p:cNvCxnSpPr>
          <p:nvPr/>
        </p:nvCxnSpPr>
        <p:spPr>
          <a:xfrm>
            <a:off x="4071934" y="2857496"/>
            <a:ext cx="214314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4" name="Connecteur droit 53"/>
          <p:cNvCxnSpPr/>
          <p:nvPr/>
        </p:nvCxnSpPr>
        <p:spPr>
          <a:xfrm rot="5400000">
            <a:off x="1518231" y="2459761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5" name="Connecteur droit 54"/>
          <p:cNvCxnSpPr/>
          <p:nvPr/>
        </p:nvCxnSpPr>
        <p:spPr>
          <a:xfrm>
            <a:off x="1631802" y="2357430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6" name="Connecteur droit 55"/>
          <p:cNvCxnSpPr>
            <a:endCxn id="45" idx="2"/>
          </p:cNvCxnSpPr>
          <p:nvPr/>
        </p:nvCxnSpPr>
        <p:spPr>
          <a:xfrm rot="5400000" flipH="1" flipV="1">
            <a:off x="5137322" y="2285430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56"/>
          <p:cNvCxnSpPr>
            <a:endCxn id="42" idx="1"/>
          </p:cNvCxnSpPr>
          <p:nvPr/>
        </p:nvCxnSpPr>
        <p:spPr>
          <a:xfrm>
            <a:off x="571472" y="1928802"/>
            <a:ext cx="357190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8" name="Flèche vers le bas 57"/>
          <p:cNvSpPr/>
          <p:nvPr/>
        </p:nvSpPr>
        <p:spPr>
          <a:xfrm>
            <a:off x="6572264" y="1357298"/>
            <a:ext cx="285752" cy="78581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6643702" y="1071546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Fluide à l’arrêt</a:t>
            </a:r>
            <a:endParaRPr lang="fr-FR" sz="1400" b="1" dirty="0"/>
          </a:p>
        </p:txBody>
      </p:sp>
      <p:sp>
        <p:nvSpPr>
          <p:cNvPr id="60" name="Flèche vers le bas 59"/>
          <p:cNvSpPr/>
          <p:nvPr/>
        </p:nvSpPr>
        <p:spPr>
          <a:xfrm>
            <a:off x="6643702" y="3571876"/>
            <a:ext cx="285752" cy="78581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7000892" y="4071942"/>
            <a:ext cx="18117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Fluide en mouvement</a:t>
            </a:r>
            <a:endParaRPr lang="fr-FR" sz="1400" b="1" dirty="0"/>
          </a:p>
        </p:txBody>
      </p:sp>
      <p:cxnSp>
        <p:nvCxnSpPr>
          <p:cNvPr id="62" name="Connecteur droit 61"/>
          <p:cNvCxnSpPr/>
          <p:nvPr/>
        </p:nvCxnSpPr>
        <p:spPr>
          <a:xfrm rot="5400000">
            <a:off x="428596" y="1785926"/>
            <a:ext cx="285752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3" name="Connecteur droit avec flèche 62"/>
          <p:cNvCxnSpPr/>
          <p:nvPr/>
        </p:nvCxnSpPr>
        <p:spPr>
          <a:xfrm rot="5400000" flipH="1" flipV="1">
            <a:off x="5894397" y="1250141"/>
            <a:ext cx="356396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 rot="5400000" flipH="1" flipV="1">
            <a:off x="3394066" y="3249611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 rot="10800000">
            <a:off x="642910" y="3357562"/>
            <a:ext cx="285751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7" name="Connecteur droit 66"/>
          <p:cNvCxnSpPr>
            <a:endCxn id="68" idx="1"/>
          </p:cNvCxnSpPr>
          <p:nvPr/>
        </p:nvCxnSpPr>
        <p:spPr>
          <a:xfrm>
            <a:off x="2357422" y="2857496"/>
            <a:ext cx="488826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2846248" y="2571744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2643174" y="2714620"/>
            <a:ext cx="20307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-31975"/>
              <a:gd name="adj2" fmla="val -153676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Rectangle 218"/>
          <p:cNvSpPr/>
          <p:nvPr/>
        </p:nvSpPr>
        <p:spPr>
          <a:xfrm>
            <a:off x="857224" y="1571612"/>
            <a:ext cx="1643074" cy="78581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0" name="Connecteur droit avec flèche 69"/>
          <p:cNvCxnSpPr/>
          <p:nvPr/>
        </p:nvCxnSpPr>
        <p:spPr>
          <a:xfrm rot="5400000">
            <a:off x="1828051" y="1529479"/>
            <a:ext cx="20307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785786" y="1428736"/>
            <a:ext cx="6715172" cy="2571768"/>
          </a:xfrm>
          <a:prstGeom prst="roundRect">
            <a:avLst>
              <a:gd name="adj" fmla="val 8149"/>
            </a:avLst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28662" y="1643050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03372" y="1643050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4" name="Connecteur droit 43"/>
          <p:cNvCxnSpPr>
            <a:stCxn id="42" idx="3"/>
            <a:endCxn id="43" idx="1"/>
          </p:cNvCxnSpPr>
          <p:nvPr/>
        </p:nvCxnSpPr>
        <p:spPr>
          <a:xfrm>
            <a:off x="2368662" y="193105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5" name="Rectangle 44"/>
          <p:cNvSpPr/>
          <p:nvPr/>
        </p:nvSpPr>
        <p:spPr>
          <a:xfrm>
            <a:off x="4489322" y="1643050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15074" y="2143116"/>
            <a:ext cx="1071570" cy="1428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17422" y="2571744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52" name="Connecteur droit 51"/>
          <p:cNvCxnSpPr/>
          <p:nvPr/>
        </p:nvCxnSpPr>
        <p:spPr>
          <a:xfrm>
            <a:off x="4132132" y="192880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46" idx="1"/>
          </p:cNvCxnSpPr>
          <p:nvPr/>
        </p:nvCxnSpPr>
        <p:spPr>
          <a:xfrm>
            <a:off x="4071934" y="2857496"/>
            <a:ext cx="214314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4" name="Connecteur droit 53"/>
          <p:cNvCxnSpPr/>
          <p:nvPr/>
        </p:nvCxnSpPr>
        <p:spPr>
          <a:xfrm rot="5400000">
            <a:off x="1518231" y="2459761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5" name="Connecteur droit 54"/>
          <p:cNvCxnSpPr/>
          <p:nvPr/>
        </p:nvCxnSpPr>
        <p:spPr>
          <a:xfrm>
            <a:off x="1631802" y="2357430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6" name="Connecteur droit 55"/>
          <p:cNvCxnSpPr>
            <a:endCxn id="45" idx="2"/>
          </p:cNvCxnSpPr>
          <p:nvPr/>
        </p:nvCxnSpPr>
        <p:spPr>
          <a:xfrm rot="5400000" flipH="1" flipV="1">
            <a:off x="5137322" y="2285430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56"/>
          <p:cNvCxnSpPr>
            <a:endCxn id="42" idx="1"/>
          </p:cNvCxnSpPr>
          <p:nvPr/>
        </p:nvCxnSpPr>
        <p:spPr>
          <a:xfrm>
            <a:off x="571472" y="1928802"/>
            <a:ext cx="357190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8" name="Flèche vers le bas 57"/>
          <p:cNvSpPr/>
          <p:nvPr/>
        </p:nvSpPr>
        <p:spPr>
          <a:xfrm>
            <a:off x="6572264" y="1357298"/>
            <a:ext cx="285752" cy="78581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6643702" y="1071546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Fluide à l’arrêt</a:t>
            </a:r>
            <a:endParaRPr lang="fr-FR" sz="1400" b="1" dirty="0"/>
          </a:p>
        </p:txBody>
      </p:sp>
      <p:sp>
        <p:nvSpPr>
          <p:cNvPr id="60" name="Flèche vers le bas 59"/>
          <p:cNvSpPr/>
          <p:nvPr/>
        </p:nvSpPr>
        <p:spPr>
          <a:xfrm>
            <a:off x="6643702" y="3571876"/>
            <a:ext cx="285752" cy="78581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7000892" y="4071942"/>
            <a:ext cx="18117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Fluide en mouvement</a:t>
            </a:r>
            <a:endParaRPr lang="fr-FR" sz="1400" b="1" dirty="0"/>
          </a:p>
        </p:txBody>
      </p:sp>
      <p:cxnSp>
        <p:nvCxnSpPr>
          <p:cNvPr id="62" name="Connecteur droit 61"/>
          <p:cNvCxnSpPr/>
          <p:nvPr/>
        </p:nvCxnSpPr>
        <p:spPr>
          <a:xfrm rot="5400000">
            <a:off x="428596" y="1785926"/>
            <a:ext cx="285752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3" name="Connecteur droit avec flèche 62"/>
          <p:cNvCxnSpPr/>
          <p:nvPr/>
        </p:nvCxnSpPr>
        <p:spPr>
          <a:xfrm rot="5400000" flipH="1" flipV="1">
            <a:off x="5894397" y="1250141"/>
            <a:ext cx="356396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 rot="5400000" flipH="1" flipV="1">
            <a:off x="3394066" y="3249611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 rot="10800000">
            <a:off x="642910" y="3357562"/>
            <a:ext cx="285751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7" name="Connecteur droit 66"/>
          <p:cNvCxnSpPr>
            <a:endCxn id="68" idx="1"/>
          </p:cNvCxnSpPr>
          <p:nvPr/>
        </p:nvCxnSpPr>
        <p:spPr>
          <a:xfrm>
            <a:off x="2357422" y="2857496"/>
            <a:ext cx="488826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2846248" y="2571744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2643174" y="2714620"/>
            <a:ext cx="20307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-16741"/>
              <a:gd name="adj2" fmla="val -154958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Rectangle 218"/>
          <p:cNvSpPr/>
          <p:nvPr/>
        </p:nvSpPr>
        <p:spPr>
          <a:xfrm>
            <a:off x="2571736" y="1571612"/>
            <a:ext cx="1643074" cy="7143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0" name="Connecteur droit avec flèche 69"/>
          <p:cNvCxnSpPr/>
          <p:nvPr/>
        </p:nvCxnSpPr>
        <p:spPr>
          <a:xfrm rot="5400000">
            <a:off x="1828051" y="1529479"/>
            <a:ext cx="20307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300</TotalTime>
  <Words>1507</Words>
  <Application>Microsoft Office PowerPoint</Application>
  <PresentationFormat>Affichage à l'écran (4:3)</PresentationFormat>
  <Paragraphs>466</Paragraphs>
  <Slides>33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Origine</vt:lpstr>
      <vt:lpstr>Cycle de TP 2 Expérimenter et analyser le fonctionnement des composants remplissant la fonction acquérir des systèmes pluritechniques </vt:lpstr>
      <vt:lpstr>Présentation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Description structurelle du système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Fonctionnement des capteurs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 </dc:title>
  <dc:creator>XP</dc:creator>
  <cp:lastModifiedBy>XP</cp:lastModifiedBy>
  <cp:revision>67</cp:revision>
  <dcterms:created xsi:type="dcterms:W3CDTF">2014-09-30T07:33:25Z</dcterms:created>
  <dcterms:modified xsi:type="dcterms:W3CDTF">2014-09-30T15:11:51Z</dcterms:modified>
</cp:coreProperties>
</file>